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96" r:id="rId5"/>
    <p:sldId id="299" r:id="rId6"/>
    <p:sldId id="262" r:id="rId7"/>
    <p:sldId id="272" r:id="rId8"/>
    <p:sldId id="277" r:id="rId9"/>
    <p:sldId id="291" r:id="rId10"/>
    <p:sldId id="292" r:id="rId11"/>
    <p:sldId id="278" r:id="rId12"/>
    <p:sldId id="280" r:id="rId13"/>
    <p:sldId id="281" r:id="rId14"/>
    <p:sldId id="282" r:id="rId15"/>
    <p:sldId id="276" r:id="rId16"/>
    <p:sldId id="289" r:id="rId17"/>
    <p:sldId id="294" r:id="rId18"/>
    <p:sldId id="300" r:id="rId19"/>
    <p:sldId id="283" r:id="rId20"/>
    <p:sldId id="284" r:id="rId21"/>
    <p:sldId id="285" r:id="rId22"/>
    <p:sldId id="286" r:id="rId23"/>
    <p:sldId id="287" r:id="rId24"/>
    <p:sldId id="271" r:id="rId25"/>
    <p:sldId id="295" r:id="rId26"/>
  </p:sldIdLst>
  <p:sldSz cx="9144000" cy="6858000" type="screen4x3"/>
  <p:notesSz cx="6858000" cy="9947275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맑은 고딕" panose="020B0803020000020004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맑은 고딕" panose="020B0803020000020004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맑은 고딕" panose="020B0803020000020004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맑은 고딕" panose="020B0803020000020004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맑은 고딕" panose="020B0803020000020004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맑은 고딕" panose="020B0803020000020004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맑은 고딕" panose="020B0803020000020004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맑은 고딕" panose="020B0803020000020004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맑은 고딕" panose="020B0803020000020004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Бабаева" initials="ЕБ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0000FF"/>
    <a:srgbClr val="993366"/>
    <a:srgbClr val="CC66FF"/>
    <a:srgbClr val="CC0000"/>
    <a:srgbClr val="800000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533" autoAdjust="0"/>
  </p:normalViewPr>
  <p:slideViewPr>
    <p:cSldViewPr>
      <p:cViewPr>
        <p:scale>
          <a:sx n="81" d="100"/>
          <a:sy n="81" d="100"/>
        </p:scale>
        <p:origin x="-1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05929B-8E71-4456-8C09-113F28B4493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F31605-F386-4EB9-95D0-CE419D88FAC4}">
      <dgm:prSet phldrT="[Текст]" custT="1"/>
      <dgm:spPr/>
      <dgm:t>
        <a:bodyPr/>
        <a:lstStyle/>
        <a:p>
          <a:r>
            <a:rPr lang="ru-RU" sz="1600" dirty="0"/>
            <a:t>Кабинетная система : обучение по всем предметам в учебном кабинете, закрепленном за классом (кроме физической культуры)</a:t>
          </a:r>
        </a:p>
      </dgm:t>
    </dgm:pt>
    <dgm:pt modelId="{DE43A790-E4EC-4927-AC50-02728D56C6FD}" type="parTrans" cxnId="{03949B0F-356D-467B-AA83-D69A7E43B4EC}">
      <dgm:prSet/>
      <dgm:spPr/>
      <dgm:t>
        <a:bodyPr/>
        <a:lstStyle/>
        <a:p>
          <a:endParaRPr lang="ru-RU"/>
        </a:p>
      </dgm:t>
    </dgm:pt>
    <dgm:pt modelId="{796B5C64-1249-48B2-986F-12DEEEF9B27A}" type="sibTrans" cxnId="{03949B0F-356D-467B-AA83-D69A7E43B4EC}">
      <dgm:prSet/>
      <dgm:spPr/>
      <dgm:t>
        <a:bodyPr/>
        <a:lstStyle/>
        <a:p>
          <a:endParaRPr lang="ru-RU"/>
        </a:p>
      </dgm:t>
    </dgm:pt>
    <dgm:pt modelId="{44CD0DFB-9B5A-4512-AB62-E102B74BB5D4}">
      <dgm:prSet phldrT="[Текст]" custT="1"/>
      <dgm:spPr/>
      <dgm:t>
        <a:bodyPr/>
        <a:lstStyle/>
        <a:p>
          <a:r>
            <a:rPr lang="ru-RU" sz="1600" dirty="0"/>
            <a:t>Расписание уроком, график перемен, включая прием пищи- с учетом требований минимизации контактов</a:t>
          </a:r>
        </a:p>
      </dgm:t>
    </dgm:pt>
    <dgm:pt modelId="{1FBCF54B-E1B0-428E-BFEE-8518ED624503}" type="parTrans" cxnId="{CAAA979C-FEE7-4D44-A56A-3123DF49C1CF}">
      <dgm:prSet/>
      <dgm:spPr/>
      <dgm:t>
        <a:bodyPr/>
        <a:lstStyle/>
        <a:p>
          <a:endParaRPr lang="ru-RU"/>
        </a:p>
      </dgm:t>
    </dgm:pt>
    <dgm:pt modelId="{DFD8AE77-77A9-4AA9-B2AC-1E3FD4B0E2ED}" type="sibTrans" cxnId="{CAAA979C-FEE7-4D44-A56A-3123DF49C1CF}">
      <dgm:prSet/>
      <dgm:spPr/>
      <dgm:t>
        <a:bodyPr/>
        <a:lstStyle/>
        <a:p>
          <a:endParaRPr lang="ru-RU"/>
        </a:p>
      </dgm:t>
    </dgm:pt>
    <dgm:pt modelId="{78CAB820-612F-412C-86D3-2AADB1906F43}">
      <dgm:prSet phldrT="[Текст]" custT="1"/>
      <dgm:spPr/>
      <dgm:t>
        <a:bodyPr/>
        <a:lstStyle/>
        <a:p>
          <a:r>
            <a:rPr lang="ru-RU" sz="1600" dirty="0"/>
            <a:t>Проветривание: рекреации – во время уроков, учебные кабинеты – во время пересмен</a:t>
          </a:r>
        </a:p>
      </dgm:t>
    </dgm:pt>
    <dgm:pt modelId="{6636139A-3E27-40EF-A3B4-D1C97F2DC26E}" type="parTrans" cxnId="{877F5F1D-4FAE-46BB-8817-C0D80BC67CB6}">
      <dgm:prSet/>
      <dgm:spPr/>
      <dgm:t>
        <a:bodyPr/>
        <a:lstStyle/>
        <a:p>
          <a:endParaRPr lang="ru-RU"/>
        </a:p>
      </dgm:t>
    </dgm:pt>
    <dgm:pt modelId="{876F89EA-0806-4F76-A2A5-DDF861C05846}" type="sibTrans" cxnId="{877F5F1D-4FAE-46BB-8817-C0D80BC67CB6}">
      <dgm:prSet/>
      <dgm:spPr/>
      <dgm:t>
        <a:bodyPr/>
        <a:lstStyle/>
        <a:p>
          <a:endParaRPr lang="ru-RU"/>
        </a:p>
      </dgm:t>
    </dgm:pt>
    <dgm:pt modelId="{AE2B7204-1CF1-4E31-9FF2-1D58047CAD23}" type="pres">
      <dgm:prSet presAssocID="{D205929B-8E71-4456-8C09-113F28B449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69523F-7F99-48D1-946F-1279805E7B5C}" type="pres">
      <dgm:prSet presAssocID="{46F31605-F386-4EB9-95D0-CE419D88FAC4}" presName="parentLin" presStyleCnt="0"/>
      <dgm:spPr/>
    </dgm:pt>
    <dgm:pt modelId="{A7468518-D928-421E-A05F-461F4E3AFCE5}" type="pres">
      <dgm:prSet presAssocID="{46F31605-F386-4EB9-95D0-CE419D88FAC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6696E39-690A-4F41-AD7A-31653FFC1378}" type="pres">
      <dgm:prSet presAssocID="{46F31605-F386-4EB9-95D0-CE419D88FAC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9BA14-D152-4D16-BD3F-4C4692ED627F}" type="pres">
      <dgm:prSet presAssocID="{46F31605-F386-4EB9-95D0-CE419D88FAC4}" presName="negativeSpace" presStyleCnt="0"/>
      <dgm:spPr/>
    </dgm:pt>
    <dgm:pt modelId="{8E7073E0-7301-4797-9E34-65DCC16A5BF5}" type="pres">
      <dgm:prSet presAssocID="{46F31605-F386-4EB9-95D0-CE419D88FAC4}" presName="childText" presStyleLbl="conFgAcc1" presStyleIdx="0" presStyleCnt="3">
        <dgm:presLayoutVars>
          <dgm:bulletEnabled val="1"/>
        </dgm:presLayoutVars>
      </dgm:prSet>
      <dgm:spPr/>
    </dgm:pt>
    <dgm:pt modelId="{99A8D6DC-664C-4DF5-B4AC-BF05C8830B9B}" type="pres">
      <dgm:prSet presAssocID="{796B5C64-1249-48B2-986F-12DEEEF9B27A}" presName="spaceBetweenRectangles" presStyleCnt="0"/>
      <dgm:spPr/>
    </dgm:pt>
    <dgm:pt modelId="{1F6A3AC7-4E61-47B9-8BBC-7082E5A3CF09}" type="pres">
      <dgm:prSet presAssocID="{44CD0DFB-9B5A-4512-AB62-E102B74BB5D4}" presName="parentLin" presStyleCnt="0"/>
      <dgm:spPr/>
    </dgm:pt>
    <dgm:pt modelId="{EA557DB4-B1EB-42E2-8F6C-C87FE498CC63}" type="pres">
      <dgm:prSet presAssocID="{44CD0DFB-9B5A-4512-AB62-E102B74BB5D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D401269-92F4-47AE-85AA-615C7A42E892}" type="pres">
      <dgm:prSet presAssocID="{44CD0DFB-9B5A-4512-AB62-E102B74BB5D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3B3B6-87B8-4AD7-BC99-BA55640FCC2B}" type="pres">
      <dgm:prSet presAssocID="{44CD0DFB-9B5A-4512-AB62-E102B74BB5D4}" presName="negativeSpace" presStyleCnt="0"/>
      <dgm:spPr/>
    </dgm:pt>
    <dgm:pt modelId="{621BCEA2-241B-4BA5-B341-226F108D553C}" type="pres">
      <dgm:prSet presAssocID="{44CD0DFB-9B5A-4512-AB62-E102B74BB5D4}" presName="childText" presStyleLbl="conFgAcc1" presStyleIdx="1" presStyleCnt="3">
        <dgm:presLayoutVars>
          <dgm:bulletEnabled val="1"/>
        </dgm:presLayoutVars>
      </dgm:prSet>
      <dgm:spPr/>
    </dgm:pt>
    <dgm:pt modelId="{E264FE44-1A58-47AA-B1F4-DFE253B022D0}" type="pres">
      <dgm:prSet presAssocID="{DFD8AE77-77A9-4AA9-B2AC-1E3FD4B0E2ED}" presName="spaceBetweenRectangles" presStyleCnt="0"/>
      <dgm:spPr/>
    </dgm:pt>
    <dgm:pt modelId="{3453C119-CA1D-475A-8D22-7F08B6E3E341}" type="pres">
      <dgm:prSet presAssocID="{78CAB820-612F-412C-86D3-2AADB1906F43}" presName="parentLin" presStyleCnt="0"/>
      <dgm:spPr/>
    </dgm:pt>
    <dgm:pt modelId="{1BCD8F19-461E-49AE-AD9C-D1AF805CFD47}" type="pres">
      <dgm:prSet presAssocID="{78CAB820-612F-412C-86D3-2AADB1906F4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E1E7CDB-B9C0-4114-A9CE-E3F36282BAD4}" type="pres">
      <dgm:prSet presAssocID="{78CAB820-612F-412C-86D3-2AADB1906F4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7F04F5-5F22-45EC-97F6-9C8C980B149D}" type="pres">
      <dgm:prSet presAssocID="{78CAB820-612F-412C-86D3-2AADB1906F43}" presName="negativeSpace" presStyleCnt="0"/>
      <dgm:spPr/>
    </dgm:pt>
    <dgm:pt modelId="{878DB1D8-B934-44CC-A090-10F8090861D5}" type="pres">
      <dgm:prSet presAssocID="{78CAB820-612F-412C-86D3-2AADB1906F4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28A60B-46AC-4FC2-9B51-CBCB521E1BC1}" type="presOf" srcId="{D205929B-8E71-4456-8C09-113F28B4493C}" destId="{AE2B7204-1CF1-4E31-9FF2-1D58047CAD23}" srcOrd="0" destOrd="0" presId="urn:microsoft.com/office/officeart/2005/8/layout/list1"/>
    <dgm:cxn modelId="{4BFEC8AA-4EC1-4490-B5FC-D1FAC278E835}" type="presOf" srcId="{44CD0DFB-9B5A-4512-AB62-E102B74BB5D4}" destId="{EA557DB4-B1EB-42E2-8F6C-C87FE498CC63}" srcOrd="0" destOrd="0" presId="urn:microsoft.com/office/officeart/2005/8/layout/list1"/>
    <dgm:cxn modelId="{03949B0F-356D-467B-AA83-D69A7E43B4EC}" srcId="{D205929B-8E71-4456-8C09-113F28B4493C}" destId="{46F31605-F386-4EB9-95D0-CE419D88FAC4}" srcOrd="0" destOrd="0" parTransId="{DE43A790-E4EC-4927-AC50-02728D56C6FD}" sibTransId="{796B5C64-1249-48B2-986F-12DEEEF9B27A}"/>
    <dgm:cxn modelId="{D25A3781-7EF5-4E08-9591-14946CDCC965}" type="presOf" srcId="{78CAB820-612F-412C-86D3-2AADB1906F43}" destId="{BE1E7CDB-B9C0-4114-A9CE-E3F36282BAD4}" srcOrd="1" destOrd="0" presId="urn:microsoft.com/office/officeart/2005/8/layout/list1"/>
    <dgm:cxn modelId="{04C680D8-6D13-40E8-A2BB-141598E97895}" type="presOf" srcId="{46F31605-F386-4EB9-95D0-CE419D88FAC4}" destId="{A7468518-D928-421E-A05F-461F4E3AFCE5}" srcOrd="0" destOrd="0" presId="urn:microsoft.com/office/officeart/2005/8/layout/list1"/>
    <dgm:cxn modelId="{006AB894-36D5-4400-8056-AA9C9F7B8187}" type="presOf" srcId="{46F31605-F386-4EB9-95D0-CE419D88FAC4}" destId="{36696E39-690A-4F41-AD7A-31653FFC1378}" srcOrd="1" destOrd="0" presId="urn:microsoft.com/office/officeart/2005/8/layout/list1"/>
    <dgm:cxn modelId="{338CAEBA-0B03-482F-B119-227F72B52618}" type="presOf" srcId="{78CAB820-612F-412C-86D3-2AADB1906F43}" destId="{1BCD8F19-461E-49AE-AD9C-D1AF805CFD47}" srcOrd="0" destOrd="0" presId="urn:microsoft.com/office/officeart/2005/8/layout/list1"/>
    <dgm:cxn modelId="{CAAA979C-FEE7-4D44-A56A-3123DF49C1CF}" srcId="{D205929B-8E71-4456-8C09-113F28B4493C}" destId="{44CD0DFB-9B5A-4512-AB62-E102B74BB5D4}" srcOrd="1" destOrd="0" parTransId="{1FBCF54B-E1B0-428E-BFEE-8518ED624503}" sibTransId="{DFD8AE77-77A9-4AA9-B2AC-1E3FD4B0E2ED}"/>
    <dgm:cxn modelId="{4B36F332-A4B4-4C2B-B704-A8D946420B18}" type="presOf" srcId="{44CD0DFB-9B5A-4512-AB62-E102B74BB5D4}" destId="{5D401269-92F4-47AE-85AA-615C7A42E892}" srcOrd="1" destOrd="0" presId="urn:microsoft.com/office/officeart/2005/8/layout/list1"/>
    <dgm:cxn modelId="{877F5F1D-4FAE-46BB-8817-C0D80BC67CB6}" srcId="{D205929B-8E71-4456-8C09-113F28B4493C}" destId="{78CAB820-612F-412C-86D3-2AADB1906F43}" srcOrd="2" destOrd="0" parTransId="{6636139A-3E27-40EF-A3B4-D1C97F2DC26E}" sibTransId="{876F89EA-0806-4F76-A2A5-DDF861C05846}"/>
    <dgm:cxn modelId="{E20DEC34-4F77-42C9-8D2C-8BAC10543605}" type="presParOf" srcId="{AE2B7204-1CF1-4E31-9FF2-1D58047CAD23}" destId="{B869523F-7F99-48D1-946F-1279805E7B5C}" srcOrd="0" destOrd="0" presId="urn:microsoft.com/office/officeart/2005/8/layout/list1"/>
    <dgm:cxn modelId="{788D61F7-9A1F-4E98-967D-8B1CAD7940BA}" type="presParOf" srcId="{B869523F-7F99-48D1-946F-1279805E7B5C}" destId="{A7468518-D928-421E-A05F-461F4E3AFCE5}" srcOrd="0" destOrd="0" presId="urn:microsoft.com/office/officeart/2005/8/layout/list1"/>
    <dgm:cxn modelId="{B11D877B-DF9C-4E67-B404-14B39F4E3A7D}" type="presParOf" srcId="{B869523F-7F99-48D1-946F-1279805E7B5C}" destId="{36696E39-690A-4F41-AD7A-31653FFC1378}" srcOrd="1" destOrd="0" presId="urn:microsoft.com/office/officeart/2005/8/layout/list1"/>
    <dgm:cxn modelId="{53C8B098-7AB8-4D3A-9AC5-142783C96527}" type="presParOf" srcId="{AE2B7204-1CF1-4E31-9FF2-1D58047CAD23}" destId="{CDA9BA14-D152-4D16-BD3F-4C4692ED627F}" srcOrd="1" destOrd="0" presId="urn:microsoft.com/office/officeart/2005/8/layout/list1"/>
    <dgm:cxn modelId="{CC0E430F-8751-4782-A045-CC83DAE97223}" type="presParOf" srcId="{AE2B7204-1CF1-4E31-9FF2-1D58047CAD23}" destId="{8E7073E0-7301-4797-9E34-65DCC16A5BF5}" srcOrd="2" destOrd="0" presId="urn:microsoft.com/office/officeart/2005/8/layout/list1"/>
    <dgm:cxn modelId="{0DC44738-3094-494C-9262-FB892714FE56}" type="presParOf" srcId="{AE2B7204-1CF1-4E31-9FF2-1D58047CAD23}" destId="{99A8D6DC-664C-4DF5-B4AC-BF05C8830B9B}" srcOrd="3" destOrd="0" presId="urn:microsoft.com/office/officeart/2005/8/layout/list1"/>
    <dgm:cxn modelId="{326BEC37-EE66-408A-A7DE-DA83CED043BA}" type="presParOf" srcId="{AE2B7204-1CF1-4E31-9FF2-1D58047CAD23}" destId="{1F6A3AC7-4E61-47B9-8BBC-7082E5A3CF09}" srcOrd="4" destOrd="0" presId="urn:microsoft.com/office/officeart/2005/8/layout/list1"/>
    <dgm:cxn modelId="{FE1A6120-76BE-4CB5-835F-B3608B4DEFFB}" type="presParOf" srcId="{1F6A3AC7-4E61-47B9-8BBC-7082E5A3CF09}" destId="{EA557DB4-B1EB-42E2-8F6C-C87FE498CC63}" srcOrd="0" destOrd="0" presId="urn:microsoft.com/office/officeart/2005/8/layout/list1"/>
    <dgm:cxn modelId="{CE430730-9F89-4D1E-97D0-D780BAEC3FB4}" type="presParOf" srcId="{1F6A3AC7-4E61-47B9-8BBC-7082E5A3CF09}" destId="{5D401269-92F4-47AE-85AA-615C7A42E892}" srcOrd="1" destOrd="0" presId="urn:microsoft.com/office/officeart/2005/8/layout/list1"/>
    <dgm:cxn modelId="{A3908A76-ED41-4A80-8AB2-D194387A8232}" type="presParOf" srcId="{AE2B7204-1CF1-4E31-9FF2-1D58047CAD23}" destId="{EA33B3B6-87B8-4AD7-BC99-BA55640FCC2B}" srcOrd="5" destOrd="0" presId="urn:microsoft.com/office/officeart/2005/8/layout/list1"/>
    <dgm:cxn modelId="{85530398-E35B-440A-AEB2-2D592C56F7E7}" type="presParOf" srcId="{AE2B7204-1CF1-4E31-9FF2-1D58047CAD23}" destId="{621BCEA2-241B-4BA5-B341-226F108D553C}" srcOrd="6" destOrd="0" presId="urn:microsoft.com/office/officeart/2005/8/layout/list1"/>
    <dgm:cxn modelId="{EF861BF8-3BFE-4CDC-AABB-04BC08A5F5AC}" type="presParOf" srcId="{AE2B7204-1CF1-4E31-9FF2-1D58047CAD23}" destId="{E264FE44-1A58-47AA-B1F4-DFE253B022D0}" srcOrd="7" destOrd="0" presId="urn:microsoft.com/office/officeart/2005/8/layout/list1"/>
    <dgm:cxn modelId="{9865D014-7D47-42FE-BB3D-88C5B7EEE78F}" type="presParOf" srcId="{AE2B7204-1CF1-4E31-9FF2-1D58047CAD23}" destId="{3453C119-CA1D-475A-8D22-7F08B6E3E341}" srcOrd="8" destOrd="0" presId="urn:microsoft.com/office/officeart/2005/8/layout/list1"/>
    <dgm:cxn modelId="{E569D796-654A-4E37-8A26-844B5EE4638E}" type="presParOf" srcId="{3453C119-CA1D-475A-8D22-7F08B6E3E341}" destId="{1BCD8F19-461E-49AE-AD9C-D1AF805CFD47}" srcOrd="0" destOrd="0" presId="urn:microsoft.com/office/officeart/2005/8/layout/list1"/>
    <dgm:cxn modelId="{B238DE08-B9A5-4841-B9D0-ED7B3B6414C8}" type="presParOf" srcId="{3453C119-CA1D-475A-8D22-7F08B6E3E341}" destId="{BE1E7CDB-B9C0-4114-A9CE-E3F36282BAD4}" srcOrd="1" destOrd="0" presId="urn:microsoft.com/office/officeart/2005/8/layout/list1"/>
    <dgm:cxn modelId="{53FAF09B-018D-4774-8024-114872FE3D4C}" type="presParOf" srcId="{AE2B7204-1CF1-4E31-9FF2-1D58047CAD23}" destId="{C47F04F5-5F22-45EC-97F6-9C8C980B149D}" srcOrd="9" destOrd="0" presId="urn:microsoft.com/office/officeart/2005/8/layout/list1"/>
    <dgm:cxn modelId="{E28B9F15-48F3-4BDB-A7F8-49E640419560}" type="presParOf" srcId="{AE2B7204-1CF1-4E31-9FF2-1D58047CAD23}" destId="{878DB1D8-B934-44CC-A090-10F8090861D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16E74E-6F43-4EFE-AB57-7410B7D4E9D3}" type="doc">
      <dgm:prSet loTypeId="urn:microsoft.com/office/officeart/2005/8/layout/cycle6" loCatId="cycle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415CF82-4DF3-417F-8EB1-FF9C0CCCAD5B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Кабинетная система </a:t>
          </a:r>
        </a:p>
      </dgm:t>
    </dgm:pt>
    <dgm:pt modelId="{C2478B1C-8F9A-452E-8866-4F88799E687D}" type="parTrans" cxnId="{1FB7974E-B2A0-4FA8-A67C-2EAA0DE0913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EB0B3BB-59C4-41C5-A7FD-2247CBC54D82}" type="sibTrans" cxnId="{1FB7974E-B2A0-4FA8-A67C-2EAA0DE0913E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C1EE0C-0825-4E54-ACEC-46B61B80D41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Уроки физической культуры: в кабинете -1 теоретический час, на улице, спортзале, в гимнастическом зале-2 часа </a:t>
          </a:r>
        </a:p>
      </dgm:t>
    </dgm:pt>
    <dgm:pt modelId="{92F9A7AB-343D-4BD3-A3A3-7624DBF8A183}" type="parTrans" cxnId="{1A1598D0-FFF1-49F3-B996-8DD99D866790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14ED06-0917-46AE-A596-FAE106A79708}" type="sibTrans" cxnId="{1A1598D0-FFF1-49F3-B996-8DD99D866790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6BA2A8-F0AD-4580-B956-89F3630E9109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 общих звонков</a:t>
          </a:r>
        </a:p>
      </dgm:t>
    </dgm:pt>
    <dgm:pt modelId="{A95D6B74-BD49-4ECC-B945-A5970769FB3D}" type="parTrans" cxnId="{42D15511-1755-404C-A1E4-A39EA15AC84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31C24C8-1F00-4B55-8D41-CD21C4A26157}" type="sibTrans" cxnId="{42D15511-1755-404C-A1E4-A39EA15AC848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97D4AD-A949-4430-AFBD-6311EA5638F3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Кабинет информатики занимается на день классом согласно расписания</a:t>
          </a:r>
        </a:p>
      </dgm:t>
    </dgm:pt>
    <dgm:pt modelId="{CAD01108-D655-439C-AE25-0CC096B6BAD9}" type="parTrans" cxnId="{712B3EA1-2F31-4D58-967E-18E5D01DAFE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D98AA70-4C0B-4F61-AB75-85D870A7A622}" type="sibTrans" cxnId="{712B3EA1-2F31-4D58-967E-18E5D01DAFE1}">
      <dgm:prSet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5B820E2-7DFF-44EC-8DE2-A3AC54840877}" type="pres">
      <dgm:prSet presAssocID="{0E16E74E-6F43-4EFE-AB57-7410B7D4E9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80CD40-D226-4BC9-A7ED-DC2F9DD1801F}" type="pres">
      <dgm:prSet presAssocID="{5415CF82-4DF3-417F-8EB1-FF9C0CCCAD5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57197-5104-43C6-9B21-B3A71C8976BF}" type="pres">
      <dgm:prSet presAssocID="{5415CF82-4DF3-417F-8EB1-FF9C0CCCAD5B}" presName="spNode" presStyleCnt="0"/>
      <dgm:spPr/>
    </dgm:pt>
    <dgm:pt modelId="{7EEC3D73-1710-43D1-A018-DEB8E65C5573}" type="pres">
      <dgm:prSet presAssocID="{FEB0B3BB-59C4-41C5-A7FD-2247CBC54D82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EB5136E-1601-4C7C-B386-96DB8CC1230B}" type="pres">
      <dgm:prSet presAssocID="{FBC1EE0C-0825-4E54-ACEC-46B61B80D411}" presName="node" presStyleLbl="node1" presStyleIdx="1" presStyleCnt="4" custScaleX="118488" custScaleY="134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62D56-33C0-4B9E-86AF-98F9A46F3C92}" type="pres">
      <dgm:prSet presAssocID="{FBC1EE0C-0825-4E54-ACEC-46B61B80D411}" presName="spNode" presStyleCnt="0"/>
      <dgm:spPr/>
    </dgm:pt>
    <dgm:pt modelId="{C7A2EE6F-1188-4A7D-8EA7-D92FEB710820}" type="pres">
      <dgm:prSet presAssocID="{5314ED06-0917-46AE-A596-FAE106A7970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04FDA638-B121-4CDE-A48E-58DC497D875D}" type="pres">
      <dgm:prSet presAssocID="{9A6BA2A8-F0AD-4580-B956-89F3630E910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FD404-8093-4214-8AB6-154007369942}" type="pres">
      <dgm:prSet presAssocID="{9A6BA2A8-F0AD-4580-B956-89F3630E9109}" presName="spNode" presStyleCnt="0"/>
      <dgm:spPr/>
    </dgm:pt>
    <dgm:pt modelId="{0EE198B0-A5F9-4B2D-8C63-F490AD6518E5}" type="pres">
      <dgm:prSet presAssocID="{E31C24C8-1F00-4B55-8D41-CD21C4A26157}" presName="sibTrans" presStyleLbl="sibTrans1D1" presStyleIdx="2" presStyleCnt="4"/>
      <dgm:spPr/>
      <dgm:t>
        <a:bodyPr/>
        <a:lstStyle/>
        <a:p>
          <a:endParaRPr lang="ru-RU"/>
        </a:p>
      </dgm:t>
    </dgm:pt>
    <dgm:pt modelId="{216CBA87-3BA8-40B1-9FEE-A1D95776D903}" type="pres">
      <dgm:prSet presAssocID="{3697D4AD-A949-4430-AFBD-6311EA5638F3}" presName="node" presStyleLbl="node1" presStyleIdx="3" presStyleCnt="4" custScaleX="121908" custScaleY="132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475FA3-B2DF-4FDE-AADB-96C67A23255F}" type="pres">
      <dgm:prSet presAssocID="{3697D4AD-A949-4430-AFBD-6311EA5638F3}" presName="spNode" presStyleCnt="0"/>
      <dgm:spPr/>
    </dgm:pt>
    <dgm:pt modelId="{0888C449-8584-48CB-B44D-A678358B6531}" type="pres">
      <dgm:prSet presAssocID="{AD98AA70-4C0B-4F61-AB75-85D870A7A622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3E2FE77D-E65E-4801-93E4-1F899EA26B36}" type="presOf" srcId="{5314ED06-0917-46AE-A596-FAE106A79708}" destId="{C7A2EE6F-1188-4A7D-8EA7-D92FEB710820}" srcOrd="0" destOrd="0" presId="urn:microsoft.com/office/officeart/2005/8/layout/cycle6"/>
    <dgm:cxn modelId="{1FB7974E-B2A0-4FA8-A67C-2EAA0DE0913E}" srcId="{0E16E74E-6F43-4EFE-AB57-7410B7D4E9D3}" destId="{5415CF82-4DF3-417F-8EB1-FF9C0CCCAD5B}" srcOrd="0" destOrd="0" parTransId="{C2478B1C-8F9A-452E-8866-4F88799E687D}" sibTransId="{FEB0B3BB-59C4-41C5-A7FD-2247CBC54D82}"/>
    <dgm:cxn modelId="{29A97FD7-C4E7-4756-A977-89825E1C1760}" type="presOf" srcId="{FEB0B3BB-59C4-41C5-A7FD-2247CBC54D82}" destId="{7EEC3D73-1710-43D1-A018-DEB8E65C5573}" srcOrd="0" destOrd="0" presId="urn:microsoft.com/office/officeart/2005/8/layout/cycle6"/>
    <dgm:cxn modelId="{95B90076-CB64-4946-9F7B-F817EEFD9AAE}" type="presOf" srcId="{5415CF82-4DF3-417F-8EB1-FF9C0CCCAD5B}" destId="{1D80CD40-D226-4BC9-A7ED-DC2F9DD1801F}" srcOrd="0" destOrd="0" presId="urn:microsoft.com/office/officeart/2005/8/layout/cycle6"/>
    <dgm:cxn modelId="{5E188E5B-1AEC-4BA2-B033-961653EDBBF4}" type="presOf" srcId="{AD98AA70-4C0B-4F61-AB75-85D870A7A622}" destId="{0888C449-8584-48CB-B44D-A678358B6531}" srcOrd="0" destOrd="0" presId="urn:microsoft.com/office/officeart/2005/8/layout/cycle6"/>
    <dgm:cxn modelId="{5BCDA858-A328-405D-8AFA-126C3C41F6A2}" type="presOf" srcId="{E31C24C8-1F00-4B55-8D41-CD21C4A26157}" destId="{0EE198B0-A5F9-4B2D-8C63-F490AD6518E5}" srcOrd="0" destOrd="0" presId="urn:microsoft.com/office/officeart/2005/8/layout/cycle6"/>
    <dgm:cxn modelId="{DCA5B33E-6553-4340-994A-9C02E5A98638}" type="presOf" srcId="{FBC1EE0C-0825-4E54-ACEC-46B61B80D411}" destId="{2EB5136E-1601-4C7C-B386-96DB8CC1230B}" srcOrd="0" destOrd="0" presId="urn:microsoft.com/office/officeart/2005/8/layout/cycle6"/>
    <dgm:cxn modelId="{42D15511-1755-404C-A1E4-A39EA15AC848}" srcId="{0E16E74E-6F43-4EFE-AB57-7410B7D4E9D3}" destId="{9A6BA2A8-F0AD-4580-B956-89F3630E9109}" srcOrd="2" destOrd="0" parTransId="{A95D6B74-BD49-4ECC-B945-A5970769FB3D}" sibTransId="{E31C24C8-1F00-4B55-8D41-CD21C4A26157}"/>
    <dgm:cxn modelId="{004A4834-71BE-4F30-A553-4D3E7BB51352}" type="presOf" srcId="{9A6BA2A8-F0AD-4580-B956-89F3630E9109}" destId="{04FDA638-B121-4CDE-A48E-58DC497D875D}" srcOrd="0" destOrd="0" presId="urn:microsoft.com/office/officeart/2005/8/layout/cycle6"/>
    <dgm:cxn modelId="{712B3EA1-2F31-4D58-967E-18E5D01DAFE1}" srcId="{0E16E74E-6F43-4EFE-AB57-7410B7D4E9D3}" destId="{3697D4AD-A949-4430-AFBD-6311EA5638F3}" srcOrd="3" destOrd="0" parTransId="{CAD01108-D655-439C-AE25-0CC096B6BAD9}" sibTransId="{AD98AA70-4C0B-4F61-AB75-85D870A7A622}"/>
    <dgm:cxn modelId="{6EC93707-2A4E-4CB9-A031-669819AE6F4D}" type="presOf" srcId="{0E16E74E-6F43-4EFE-AB57-7410B7D4E9D3}" destId="{C5B820E2-7DFF-44EC-8DE2-A3AC54840877}" srcOrd="0" destOrd="0" presId="urn:microsoft.com/office/officeart/2005/8/layout/cycle6"/>
    <dgm:cxn modelId="{1A1598D0-FFF1-49F3-B996-8DD99D866790}" srcId="{0E16E74E-6F43-4EFE-AB57-7410B7D4E9D3}" destId="{FBC1EE0C-0825-4E54-ACEC-46B61B80D411}" srcOrd="1" destOrd="0" parTransId="{92F9A7AB-343D-4BD3-A3A3-7624DBF8A183}" sibTransId="{5314ED06-0917-46AE-A596-FAE106A79708}"/>
    <dgm:cxn modelId="{39EB86FF-D61B-489D-BD7F-487271118FBB}" type="presOf" srcId="{3697D4AD-A949-4430-AFBD-6311EA5638F3}" destId="{216CBA87-3BA8-40B1-9FEE-A1D95776D903}" srcOrd="0" destOrd="0" presId="urn:microsoft.com/office/officeart/2005/8/layout/cycle6"/>
    <dgm:cxn modelId="{7C345B2C-B788-4B08-BD10-3881456AB124}" type="presParOf" srcId="{C5B820E2-7DFF-44EC-8DE2-A3AC54840877}" destId="{1D80CD40-D226-4BC9-A7ED-DC2F9DD1801F}" srcOrd="0" destOrd="0" presId="urn:microsoft.com/office/officeart/2005/8/layout/cycle6"/>
    <dgm:cxn modelId="{13F0F109-46D2-486F-96C5-BB63EDB8A776}" type="presParOf" srcId="{C5B820E2-7DFF-44EC-8DE2-A3AC54840877}" destId="{A9957197-5104-43C6-9B21-B3A71C8976BF}" srcOrd="1" destOrd="0" presId="urn:microsoft.com/office/officeart/2005/8/layout/cycle6"/>
    <dgm:cxn modelId="{1BB393E4-CFE8-4BA2-9295-ECF7459E7A29}" type="presParOf" srcId="{C5B820E2-7DFF-44EC-8DE2-A3AC54840877}" destId="{7EEC3D73-1710-43D1-A018-DEB8E65C5573}" srcOrd="2" destOrd="0" presId="urn:microsoft.com/office/officeart/2005/8/layout/cycle6"/>
    <dgm:cxn modelId="{8BC628A8-AB71-4397-A6D4-9AA6F3F7BFDC}" type="presParOf" srcId="{C5B820E2-7DFF-44EC-8DE2-A3AC54840877}" destId="{2EB5136E-1601-4C7C-B386-96DB8CC1230B}" srcOrd="3" destOrd="0" presId="urn:microsoft.com/office/officeart/2005/8/layout/cycle6"/>
    <dgm:cxn modelId="{D27156D6-F915-4B1C-9D58-0FB1719A1D5C}" type="presParOf" srcId="{C5B820E2-7DFF-44EC-8DE2-A3AC54840877}" destId="{DD662D56-33C0-4B9E-86AF-98F9A46F3C92}" srcOrd="4" destOrd="0" presId="urn:microsoft.com/office/officeart/2005/8/layout/cycle6"/>
    <dgm:cxn modelId="{4418F1A4-6364-4E0C-91E8-E4E515229E87}" type="presParOf" srcId="{C5B820E2-7DFF-44EC-8DE2-A3AC54840877}" destId="{C7A2EE6F-1188-4A7D-8EA7-D92FEB710820}" srcOrd="5" destOrd="0" presId="urn:microsoft.com/office/officeart/2005/8/layout/cycle6"/>
    <dgm:cxn modelId="{B23627D6-9F2E-4F0F-8030-CD59FF58104E}" type="presParOf" srcId="{C5B820E2-7DFF-44EC-8DE2-A3AC54840877}" destId="{04FDA638-B121-4CDE-A48E-58DC497D875D}" srcOrd="6" destOrd="0" presId="urn:microsoft.com/office/officeart/2005/8/layout/cycle6"/>
    <dgm:cxn modelId="{DB6FED43-184A-4B04-8376-2A3485B81766}" type="presParOf" srcId="{C5B820E2-7DFF-44EC-8DE2-A3AC54840877}" destId="{23BFD404-8093-4214-8AB6-154007369942}" srcOrd="7" destOrd="0" presId="urn:microsoft.com/office/officeart/2005/8/layout/cycle6"/>
    <dgm:cxn modelId="{A44D9550-8210-4460-B752-1D5C958533E4}" type="presParOf" srcId="{C5B820E2-7DFF-44EC-8DE2-A3AC54840877}" destId="{0EE198B0-A5F9-4B2D-8C63-F490AD6518E5}" srcOrd="8" destOrd="0" presId="urn:microsoft.com/office/officeart/2005/8/layout/cycle6"/>
    <dgm:cxn modelId="{BF6A3D52-943F-4B4F-8445-7CD7966454FD}" type="presParOf" srcId="{C5B820E2-7DFF-44EC-8DE2-A3AC54840877}" destId="{216CBA87-3BA8-40B1-9FEE-A1D95776D903}" srcOrd="9" destOrd="0" presId="urn:microsoft.com/office/officeart/2005/8/layout/cycle6"/>
    <dgm:cxn modelId="{DAA0A5DB-FEED-455F-9F56-80B8D7FC19C8}" type="presParOf" srcId="{C5B820E2-7DFF-44EC-8DE2-A3AC54840877}" destId="{F3475FA3-B2DF-4FDE-AADB-96C67A23255F}" srcOrd="10" destOrd="0" presId="urn:microsoft.com/office/officeart/2005/8/layout/cycle6"/>
    <dgm:cxn modelId="{0A09BB8B-EF6C-424E-B79F-2C3CDFB1B27B}" type="presParOf" srcId="{C5B820E2-7DFF-44EC-8DE2-A3AC54840877}" destId="{0888C449-8584-48CB-B44D-A678358B653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AE8AA3-6F6D-4099-9776-BE74AF7DC2F9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7D6BAEB-6CD2-4DBC-AF32-8F649E55EB70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Проектная мощность</a:t>
          </a:r>
        </a:p>
      </dgm:t>
    </dgm:pt>
    <dgm:pt modelId="{2642A695-B33D-4AD9-B4F9-CFEFEA0B3C0D}" type="parTrans" cxnId="{D94508AE-981C-4946-ABD1-477A559C1FA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49E3BF7-BC2C-429F-8CEB-D712A2256684}" type="sibTrans" cxnId="{D94508AE-981C-4946-ABD1-477A559C1FA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AC5B9A33-4C1F-4CCB-BAB1-5A0040FA06D3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 900 мест</a:t>
          </a:r>
        </a:p>
      </dgm:t>
    </dgm:pt>
    <dgm:pt modelId="{CA3C382A-CFE5-48C4-9616-5AF63B2C694F}" type="parTrans" cxnId="{CBD8E8DA-2B9F-4169-9F70-1E3E34EBC3B2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2454AF99-3666-418B-8BCA-CA450D051D14}" type="sibTrans" cxnId="{CBD8E8DA-2B9F-4169-9F70-1E3E34EBC3B2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BC7EE0E-8136-4B83-A6CE-A66FE3067724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Этажность</a:t>
          </a:r>
        </a:p>
      </dgm:t>
    </dgm:pt>
    <dgm:pt modelId="{D77BAAC2-8F96-4BB2-9BE1-B9AF7B9BBCBB}" type="parTrans" cxnId="{ECC526B3-008D-4E88-99D5-906FBA2812B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F03307A-9A4C-4626-B630-BBB636B910F0}" type="sibTrans" cxnId="{ECC526B3-008D-4E88-99D5-906FBA2812B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788C8F5-4A88-43CE-B0E3-E56497AC8753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3 этажа</a:t>
          </a:r>
        </a:p>
      </dgm:t>
    </dgm:pt>
    <dgm:pt modelId="{16CA2DB5-B3A5-43EA-BEFC-90CF1E791B0C}" type="parTrans" cxnId="{75E076A6-169F-4B4E-846A-D569EC9B1D8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FEE000E-BBC4-4BAC-80DA-39DD23F16E69}" type="sibTrans" cxnId="{75E076A6-169F-4B4E-846A-D569EC9B1D8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0D2D10C-A53A-4988-AEAE-192A5A76CA88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Контингент</a:t>
          </a:r>
        </a:p>
      </dgm:t>
    </dgm:pt>
    <dgm:pt modelId="{CA781464-334E-4EF6-8DE1-61C22DB2325F}" type="parTrans" cxnId="{1B30C1D0-703D-41B5-B2EF-187D42615E0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3404DB7-A31B-40C7-8EE6-FA7C21285CC8}" type="sibTrans" cxnId="{1B30C1D0-703D-41B5-B2EF-187D42615E0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18F5DB9-0A0E-4B0C-AF64-CBB5AC581F74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800 человек</a:t>
          </a:r>
        </a:p>
      </dgm:t>
    </dgm:pt>
    <dgm:pt modelId="{FE501A70-17A6-41C1-BE36-7D34097A4ADC}" type="parTrans" cxnId="{4AC7BF8E-58CC-438B-80C6-3D0F9D77133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5C7502B-D0E5-4BFD-B8AC-F6A35794D201}" type="sibTrans" cxnId="{4AC7BF8E-58CC-438B-80C6-3D0F9D771335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E4E15A2-DCE3-4A71-8AB9-3EBF5E3369D0}">
      <dgm:prSet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Количество классов</a:t>
          </a:r>
        </a:p>
      </dgm:t>
    </dgm:pt>
    <dgm:pt modelId="{D9E46DD1-0990-423F-9D73-232F3C9045F8}" type="parTrans" cxnId="{C491ED92-449D-40B3-A53D-06AF80363F62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CD518A2-460A-4177-A4F8-9EE4565DFECA}" type="sibTrans" cxnId="{C491ED92-449D-40B3-A53D-06AF80363F62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E26577EA-81FB-4931-A56C-3F872058ABA3}">
      <dgm:prSet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32 класса</a:t>
          </a:r>
        </a:p>
      </dgm:t>
    </dgm:pt>
    <dgm:pt modelId="{87B85C51-CBF6-487C-B926-31D72EAF008B}" type="parTrans" cxnId="{7E4DB6C8-FDB5-4C91-97F3-1DCD2AE24D0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026C832-40CF-41BD-96BC-0D8BD9494827}" type="sibTrans" cxnId="{7E4DB6C8-FDB5-4C91-97F3-1DCD2AE24D07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BEC05EC-204D-4D54-9027-C237FCE49189}">
      <dgm:prSet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Количество кабинетов</a:t>
          </a:r>
        </a:p>
      </dgm:t>
    </dgm:pt>
    <dgm:pt modelId="{8AB818C0-7D65-4E74-9530-D7C1E264EEB2}" type="parTrans" cxnId="{9E43F299-6BC8-4839-A626-8CA6CE8AF81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6749ED64-C504-4267-8C07-E142320412FB}" type="sibTrans" cxnId="{9E43F299-6BC8-4839-A626-8CA6CE8AF81C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2503FF1-6EAE-4453-8504-99503378911A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36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уч.каб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., 3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комп.кл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., 2 мастерские, 2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каб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 ТР, 1 </a:t>
          </a:r>
          <a:r>
            <a:rPr lang="ru-RU" sz="2000" dirty="0" err="1">
              <a:latin typeface="Times New Roman" pitchFamily="18" charset="0"/>
              <a:cs typeface="Times New Roman" pitchFamily="18" charset="0"/>
            </a:rPr>
            <a:t>спорт.зал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, 1 гимнастический зал </a:t>
          </a:r>
        </a:p>
      </dgm:t>
    </dgm:pt>
    <dgm:pt modelId="{604908A2-68B4-40FB-AB35-6AF7F06EEF60}" type="parTrans" cxnId="{E4D8F00E-B1CA-4668-AFB4-8DC433F78BE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694C8B6-A0A2-4006-A9E0-BF2BEE5B6E71}" type="sibTrans" cxnId="{E4D8F00E-B1CA-4668-AFB4-8DC433F78BE1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91B8CBD-885C-4C95-A94B-F139AA5BBD35}" type="pres">
      <dgm:prSet presAssocID="{EBAE8AA3-6F6D-4099-9776-BE74AF7DC2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0C47FF-F8B1-4CA4-8674-5F1862ADF7D2}" type="pres">
      <dgm:prSet presAssocID="{A7D6BAEB-6CD2-4DBC-AF32-8F649E55EB70}" presName="linNode" presStyleCnt="0"/>
      <dgm:spPr/>
    </dgm:pt>
    <dgm:pt modelId="{4D082100-346D-4AFA-B12F-86A01BBB5EC7}" type="pres">
      <dgm:prSet presAssocID="{A7D6BAEB-6CD2-4DBC-AF32-8F649E55EB7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F48DF-C303-45ED-9EFB-1901E1D6AFFB}" type="pres">
      <dgm:prSet presAssocID="{A7D6BAEB-6CD2-4DBC-AF32-8F649E55EB70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E655A9-F8D5-4115-8D9B-A0AA4011D6A9}" type="pres">
      <dgm:prSet presAssocID="{549E3BF7-BC2C-429F-8CEB-D712A2256684}" presName="sp" presStyleCnt="0"/>
      <dgm:spPr/>
    </dgm:pt>
    <dgm:pt modelId="{7C02436F-A7EE-4FD2-98EA-3050B4C1F1BE}" type="pres">
      <dgm:prSet presAssocID="{3BC7EE0E-8136-4B83-A6CE-A66FE3067724}" presName="linNode" presStyleCnt="0"/>
      <dgm:spPr/>
    </dgm:pt>
    <dgm:pt modelId="{6694F57B-0E5E-4A80-B40C-1D4343A40C94}" type="pres">
      <dgm:prSet presAssocID="{3BC7EE0E-8136-4B83-A6CE-A66FE306772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C09DC-D801-4A6A-8C14-9F8551403358}" type="pres">
      <dgm:prSet presAssocID="{3BC7EE0E-8136-4B83-A6CE-A66FE3067724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9B29E-26A4-43E9-B43D-49EA4CC97316}" type="pres">
      <dgm:prSet presAssocID="{FF03307A-9A4C-4626-B630-BBB636B910F0}" presName="sp" presStyleCnt="0"/>
      <dgm:spPr/>
    </dgm:pt>
    <dgm:pt modelId="{91AC76B6-8333-4107-AB3F-4E5C053A9818}" type="pres">
      <dgm:prSet presAssocID="{0BEC05EC-204D-4D54-9027-C237FCE49189}" presName="linNode" presStyleCnt="0"/>
      <dgm:spPr/>
    </dgm:pt>
    <dgm:pt modelId="{4D9A225B-6FDD-4126-9B2A-6DCA2C294503}" type="pres">
      <dgm:prSet presAssocID="{0BEC05EC-204D-4D54-9027-C237FCE49189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FB695-8AF2-4282-9D8A-152EEF3D31C0}" type="pres">
      <dgm:prSet presAssocID="{0BEC05EC-204D-4D54-9027-C237FCE49189}" presName="descendantText" presStyleLbl="alignAccFollowNode1" presStyleIdx="2" presStyleCnt="5" custLinFactNeighborX="1556" custLinFactNeighborY="-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0285B-E9B7-4ACB-A59B-EB73CA94A52D}" type="pres">
      <dgm:prSet presAssocID="{6749ED64-C504-4267-8C07-E142320412FB}" presName="sp" presStyleCnt="0"/>
      <dgm:spPr/>
    </dgm:pt>
    <dgm:pt modelId="{D7DC3AF6-8705-4816-95F0-724A63B12205}" type="pres">
      <dgm:prSet presAssocID="{F0D2D10C-A53A-4988-AEAE-192A5A76CA88}" presName="linNode" presStyleCnt="0"/>
      <dgm:spPr/>
    </dgm:pt>
    <dgm:pt modelId="{F57C05D3-5E6E-4502-AA00-674D24B9800E}" type="pres">
      <dgm:prSet presAssocID="{F0D2D10C-A53A-4988-AEAE-192A5A76CA88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1CBFE-E1D6-4761-8412-5AB7B8655C83}" type="pres">
      <dgm:prSet presAssocID="{F0D2D10C-A53A-4988-AEAE-192A5A76CA8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9278B-572B-40FE-A281-50928D64E058}" type="pres">
      <dgm:prSet presAssocID="{F3404DB7-A31B-40C7-8EE6-FA7C21285CC8}" presName="sp" presStyleCnt="0"/>
      <dgm:spPr/>
    </dgm:pt>
    <dgm:pt modelId="{2AEFB24C-FC7A-4C24-A33E-77A30FDC055B}" type="pres">
      <dgm:prSet presAssocID="{DE4E15A2-DCE3-4A71-8AB9-3EBF5E3369D0}" presName="linNode" presStyleCnt="0"/>
      <dgm:spPr/>
    </dgm:pt>
    <dgm:pt modelId="{F7FEAC3D-929C-4C13-9832-42BD113977DC}" type="pres">
      <dgm:prSet presAssocID="{DE4E15A2-DCE3-4A71-8AB9-3EBF5E3369D0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E0618-5C00-4AA2-AD22-B667E0F8340C}" type="pres">
      <dgm:prSet presAssocID="{DE4E15A2-DCE3-4A71-8AB9-3EBF5E3369D0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43F299-6BC8-4839-A626-8CA6CE8AF81C}" srcId="{EBAE8AA3-6F6D-4099-9776-BE74AF7DC2F9}" destId="{0BEC05EC-204D-4D54-9027-C237FCE49189}" srcOrd="2" destOrd="0" parTransId="{8AB818C0-7D65-4E74-9530-D7C1E264EEB2}" sibTransId="{6749ED64-C504-4267-8C07-E142320412FB}"/>
    <dgm:cxn modelId="{C1AC9B0C-6714-4C02-B249-214E9D66C30F}" type="presOf" srcId="{EBAE8AA3-6F6D-4099-9776-BE74AF7DC2F9}" destId="{B91B8CBD-885C-4C95-A94B-F139AA5BBD35}" srcOrd="0" destOrd="0" presId="urn:microsoft.com/office/officeart/2005/8/layout/vList5"/>
    <dgm:cxn modelId="{4AC7BF8E-58CC-438B-80C6-3D0F9D771335}" srcId="{F0D2D10C-A53A-4988-AEAE-192A5A76CA88}" destId="{118F5DB9-0A0E-4B0C-AF64-CBB5AC581F74}" srcOrd="0" destOrd="0" parTransId="{FE501A70-17A6-41C1-BE36-7D34097A4ADC}" sibTransId="{B5C7502B-D0E5-4BFD-B8AC-F6A35794D201}"/>
    <dgm:cxn modelId="{1B30C1D0-703D-41B5-B2EF-187D42615E07}" srcId="{EBAE8AA3-6F6D-4099-9776-BE74AF7DC2F9}" destId="{F0D2D10C-A53A-4988-AEAE-192A5A76CA88}" srcOrd="3" destOrd="0" parTransId="{CA781464-334E-4EF6-8DE1-61C22DB2325F}" sibTransId="{F3404DB7-A31B-40C7-8EE6-FA7C21285CC8}"/>
    <dgm:cxn modelId="{CF4A9B5D-28AD-4666-ADB0-8026F4F9572F}" type="presOf" srcId="{F0D2D10C-A53A-4988-AEAE-192A5A76CA88}" destId="{F57C05D3-5E6E-4502-AA00-674D24B9800E}" srcOrd="0" destOrd="0" presId="urn:microsoft.com/office/officeart/2005/8/layout/vList5"/>
    <dgm:cxn modelId="{42398515-3FFD-4B80-8A1C-9510BD5F2D30}" type="presOf" srcId="{0BEC05EC-204D-4D54-9027-C237FCE49189}" destId="{4D9A225B-6FDD-4126-9B2A-6DCA2C294503}" srcOrd="0" destOrd="0" presId="urn:microsoft.com/office/officeart/2005/8/layout/vList5"/>
    <dgm:cxn modelId="{3ABD0C87-1B74-45B8-9481-6F679564CC8B}" type="presOf" srcId="{E26577EA-81FB-4931-A56C-3F872058ABA3}" destId="{596E0618-5C00-4AA2-AD22-B667E0F8340C}" srcOrd="0" destOrd="0" presId="urn:microsoft.com/office/officeart/2005/8/layout/vList5"/>
    <dgm:cxn modelId="{C491ED92-449D-40B3-A53D-06AF80363F62}" srcId="{EBAE8AA3-6F6D-4099-9776-BE74AF7DC2F9}" destId="{DE4E15A2-DCE3-4A71-8AB9-3EBF5E3369D0}" srcOrd="4" destOrd="0" parTransId="{D9E46DD1-0990-423F-9D73-232F3C9045F8}" sibTransId="{4CD518A2-460A-4177-A4F8-9EE4565DFECA}"/>
    <dgm:cxn modelId="{BD34E15F-A3CF-405C-BEE7-5AF2CAD68D0D}" type="presOf" srcId="{B2503FF1-6EAE-4453-8504-99503378911A}" destId="{E66FB695-8AF2-4282-9D8A-152EEF3D31C0}" srcOrd="0" destOrd="0" presId="urn:microsoft.com/office/officeart/2005/8/layout/vList5"/>
    <dgm:cxn modelId="{75E076A6-169F-4B4E-846A-D569EC9B1D81}" srcId="{3BC7EE0E-8136-4B83-A6CE-A66FE3067724}" destId="{8788C8F5-4A88-43CE-B0E3-E56497AC8753}" srcOrd="0" destOrd="0" parTransId="{16CA2DB5-B3A5-43EA-BEFC-90CF1E791B0C}" sibTransId="{0FEE000E-BBC4-4BAC-80DA-39DD23F16E69}"/>
    <dgm:cxn modelId="{D79F9ACF-8FE0-4EAA-8AD7-DF189E31F93E}" type="presOf" srcId="{A7D6BAEB-6CD2-4DBC-AF32-8F649E55EB70}" destId="{4D082100-346D-4AFA-B12F-86A01BBB5EC7}" srcOrd="0" destOrd="0" presId="urn:microsoft.com/office/officeart/2005/8/layout/vList5"/>
    <dgm:cxn modelId="{40B4B4AC-9C13-4935-B39D-4A3ECC9EE6CE}" type="presOf" srcId="{118F5DB9-0A0E-4B0C-AF64-CBB5AC581F74}" destId="{D381CBFE-E1D6-4761-8412-5AB7B8655C83}" srcOrd="0" destOrd="0" presId="urn:microsoft.com/office/officeart/2005/8/layout/vList5"/>
    <dgm:cxn modelId="{CBD8E8DA-2B9F-4169-9F70-1E3E34EBC3B2}" srcId="{A7D6BAEB-6CD2-4DBC-AF32-8F649E55EB70}" destId="{AC5B9A33-4C1F-4CCB-BAB1-5A0040FA06D3}" srcOrd="0" destOrd="0" parTransId="{CA3C382A-CFE5-48C4-9616-5AF63B2C694F}" sibTransId="{2454AF99-3666-418B-8BCA-CA450D051D14}"/>
    <dgm:cxn modelId="{5B9F9198-B821-4E94-A374-7C5624482FBD}" type="presOf" srcId="{8788C8F5-4A88-43CE-B0E3-E56497AC8753}" destId="{BB5C09DC-D801-4A6A-8C14-9F8551403358}" srcOrd="0" destOrd="0" presId="urn:microsoft.com/office/officeart/2005/8/layout/vList5"/>
    <dgm:cxn modelId="{C28680B7-D7E9-499F-AB34-B747E40805D7}" type="presOf" srcId="{3BC7EE0E-8136-4B83-A6CE-A66FE3067724}" destId="{6694F57B-0E5E-4A80-B40C-1D4343A40C94}" srcOrd="0" destOrd="0" presId="urn:microsoft.com/office/officeart/2005/8/layout/vList5"/>
    <dgm:cxn modelId="{D94508AE-981C-4946-ABD1-477A559C1FA9}" srcId="{EBAE8AA3-6F6D-4099-9776-BE74AF7DC2F9}" destId="{A7D6BAEB-6CD2-4DBC-AF32-8F649E55EB70}" srcOrd="0" destOrd="0" parTransId="{2642A695-B33D-4AD9-B4F9-CFEFEA0B3C0D}" sibTransId="{549E3BF7-BC2C-429F-8CEB-D712A2256684}"/>
    <dgm:cxn modelId="{ECC526B3-008D-4E88-99D5-906FBA2812B7}" srcId="{EBAE8AA3-6F6D-4099-9776-BE74AF7DC2F9}" destId="{3BC7EE0E-8136-4B83-A6CE-A66FE3067724}" srcOrd="1" destOrd="0" parTransId="{D77BAAC2-8F96-4BB2-9BE1-B9AF7B9BBCBB}" sibTransId="{FF03307A-9A4C-4626-B630-BBB636B910F0}"/>
    <dgm:cxn modelId="{E4D8F00E-B1CA-4668-AFB4-8DC433F78BE1}" srcId="{0BEC05EC-204D-4D54-9027-C237FCE49189}" destId="{B2503FF1-6EAE-4453-8504-99503378911A}" srcOrd="0" destOrd="0" parTransId="{604908A2-68B4-40FB-AB35-6AF7F06EEF60}" sibTransId="{F694C8B6-A0A2-4006-A9E0-BF2BEE5B6E71}"/>
    <dgm:cxn modelId="{9BA54A4E-58F1-461A-932A-36902EAB03F7}" type="presOf" srcId="{AC5B9A33-4C1F-4CCB-BAB1-5A0040FA06D3}" destId="{773F48DF-C303-45ED-9EFB-1901E1D6AFFB}" srcOrd="0" destOrd="0" presId="urn:microsoft.com/office/officeart/2005/8/layout/vList5"/>
    <dgm:cxn modelId="{7E4DB6C8-FDB5-4C91-97F3-1DCD2AE24D07}" srcId="{DE4E15A2-DCE3-4A71-8AB9-3EBF5E3369D0}" destId="{E26577EA-81FB-4931-A56C-3F872058ABA3}" srcOrd="0" destOrd="0" parTransId="{87B85C51-CBF6-487C-B926-31D72EAF008B}" sibTransId="{1026C832-40CF-41BD-96BC-0D8BD9494827}"/>
    <dgm:cxn modelId="{91F0E4B4-FEFF-42E5-8D39-5C4414F2D079}" type="presOf" srcId="{DE4E15A2-DCE3-4A71-8AB9-3EBF5E3369D0}" destId="{F7FEAC3D-929C-4C13-9832-42BD113977DC}" srcOrd="0" destOrd="0" presId="urn:microsoft.com/office/officeart/2005/8/layout/vList5"/>
    <dgm:cxn modelId="{826D1825-AEE3-432A-8388-49CFDE388EF2}" type="presParOf" srcId="{B91B8CBD-885C-4C95-A94B-F139AA5BBD35}" destId="{EF0C47FF-F8B1-4CA4-8674-5F1862ADF7D2}" srcOrd="0" destOrd="0" presId="urn:microsoft.com/office/officeart/2005/8/layout/vList5"/>
    <dgm:cxn modelId="{D908B7B7-3EE2-4289-ACA9-E1916AA707DF}" type="presParOf" srcId="{EF0C47FF-F8B1-4CA4-8674-5F1862ADF7D2}" destId="{4D082100-346D-4AFA-B12F-86A01BBB5EC7}" srcOrd="0" destOrd="0" presId="urn:microsoft.com/office/officeart/2005/8/layout/vList5"/>
    <dgm:cxn modelId="{FB34497F-7CBB-4F39-AF20-FD4B78053606}" type="presParOf" srcId="{EF0C47FF-F8B1-4CA4-8674-5F1862ADF7D2}" destId="{773F48DF-C303-45ED-9EFB-1901E1D6AFFB}" srcOrd="1" destOrd="0" presId="urn:microsoft.com/office/officeart/2005/8/layout/vList5"/>
    <dgm:cxn modelId="{733DF632-D731-41BE-B200-8020D4D52E30}" type="presParOf" srcId="{B91B8CBD-885C-4C95-A94B-F139AA5BBD35}" destId="{7EE655A9-F8D5-4115-8D9B-A0AA4011D6A9}" srcOrd="1" destOrd="0" presId="urn:microsoft.com/office/officeart/2005/8/layout/vList5"/>
    <dgm:cxn modelId="{C5B876FA-58BA-4C20-BC6C-D9E7779A35F2}" type="presParOf" srcId="{B91B8CBD-885C-4C95-A94B-F139AA5BBD35}" destId="{7C02436F-A7EE-4FD2-98EA-3050B4C1F1BE}" srcOrd="2" destOrd="0" presId="urn:microsoft.com/office/officeart/2005/8/layout/vList5"/>
    <dgm:cxn modelId="{54E09E54-54C9-40C6-9C9D-81357D9CA449}" type="presParOf" srcId="{7C02436F-A7EE-4FD2-98EA-3050B4C1F1BE}" destId="{6694F57B-0E5E-4A80-B40C-1D4343A40C94}" srcOrd="0" destOrd="0" presId="urn:microsoft.com/office/officeart/2005/8/layout/vList5"/>
    <dgm:cxn modelId="{79DF56E1-94AA-4463-993D-544CFA557F50}" type="presParOf" srcId="{7C02436F-A7EE-4FD2-98EA-3050B4C1F1BE}" destId="{BB5C09DC-D801-4A6A-8C14-9F8551403358}" srcOrd="1" destOrd="0" presId="urn:microsoft.com/office/officeart/2005/8/layout/vList5"/>
    <dgm:cxn modelId="{4FFEB9DC-E38A-49FB-B40A-61EF6A69510D}" type="presParOf" srcId="{B91B8CBD-885C-4C95-A94B-F139AA5BBD35}" destId="{F479B29E-26A4-43E9-B43D-49EA4CC97316}" srcOrd="3" destOrd="0" presId="urn:microsoft.com/office/officeart/2005/8/layout/vList5"/>
    <dgm:cxn modelId="{9DAA5820-DE0D-4694-B241-68FB411F5244}" type="presParOf" srcId="{B91B8CBD-885C-4C95-A94B-F139AA5BBD35}" destId="{91AC76B6-8333-4107-AB3F-4E5C053A9818}" srcOrd="4" destOrd="0" presId="urn:microsoft.com/office/officeart/2005/8/layout/vList5"/>
    <dgm:cxn modelId="{9CE6189F-AA80-4A70-A00A-464F130C9615}" type="presParOf" srcId="{91AC76B6-8333-4107-AB3F-4E5C053A9818}" destId="{4D9A225B-6FDD-4126-9B2A-6DCA2C294503}" srcOrd="0" destOrd="0" presId="urn:microsoft.com/office/officeart/2005/8/layout/vList5"/>
    <dgm:cxn modelId="{EBB25223-67FC-40CB-AF23-CA3CCFF9E575}" type="presParOf" srcId="{91AC76B6-8333-4107-AB3F-4E5C053A9818}" destId="{E66FB695-8AF2-4282-9D8A-152EEF3D31C0}" srcOrd="1" destOrd="0" presId="urn:microsoft.com/office/officeart/2005/8/layout/vList5"/>
    <dgm:cxn modelId="{69361BA6-273D-4F39-9F40-9D30C4DD6705}" type="presParOf" srcId="{B91B8CBD-885C-4C95-A94B-F139AA5BBD35}" destId="{D110285B-E9B7-4ACB-A59B-EB73CA94A52D}" srcOrd="5" destOrd="0" presId="urn:microsoft.com/office/officeart/2005/8/layout/vList5"/>
    <dgm:cxn modelId="{FCEA47C4-4ADD-4357-BA43-A06B8860C271}" type="presParOf" srcId="{B91B8CBD-885C-4C95-A94B-F139AA5BBD35}" destId="{D7DC3AF6-8705-4816-95F0-724A63B12205}" srcOrd="6" destOrd="0" presId="urn:microsoft.com/office/officeart/2005/8/layout/vList5"/>
    <dgm:cxn modelId="{12AA732F-282E-4C80-BF8B-D165F0DDE7A3}" type="presParOf" srcId="{D7DC3AF6-8705-4816-95F0-724A63B12205}" destId="{F57C05D3-5E6E-4502-AA00-674D24B9800E}" srcOrd="0" destOrd="0" presId="urn:microsoft.com/office/officeart/2005/8/layout/vList5"/>
    <dgm:cxn modelId="{60864CBC-F78D-44A0-9450-D75EF649D3D9}" type="presParOf" srcId="{D7DC3AF6-8705-4816-95F0-724A63B12205}" destId="{D381CBFE-E1D6-4761-8412-5AB7B8655C83}" srcOrd="1" destOrd="0" presId="urn:microsoft.com/office/officeart/2005/8/layout/vList5"/>
    <dgm:cxn modelId="{AF1AF22B-80AF-451D-86B3-EC516D96BBF4}" type="presParOf" srcId="{B91B8CBD-885C-4C95-A94B-F139AA5BBD35}" destId="{8C69278B-572B-40FE-A281-50928D64E058}" srcOrd="7" destOrd="0" presId="urn:microsoft.com/office/officeart/2005/8/layout/vList5"/>
    <dgm:cxn modelId="{9F2B35D8-0A97-4894-913B-08C082EC1307}" type="presParOf" srcId="{B91B8CBD-885C-4C95-A94B-F139AA5BBD35}" destId="{2AEFB24C-FC7A-4C24-A33E-77A30FDC055B}" srcOrd="8" destOrd="0" presId="urn:microsoft.com/office/officeart/2005/8/layout/vList5"/>
    <dgm:cxn modelId="{C3EDDAFA-7FDF-4E9D-8D2F-ED8BEEE4E40C}" type="presParOf" srcId="{2AEFB24C-FC7A-4C24-A33E-77A30FDC055B}" destId="{F7FEAC3D-929C-4C13-9832-42BD113977DC}" srcOrd="0" destOrd="0" presId="urn:microsoft.com/office/officeart/2005/8/layout/vList5"/>
    <dgm:cxn modelId="{57A896FB-33E5-4EF6-9A5D-EC04E12BAD4F}" type="presParOf" srcId="{2AEFB24C-FC7A-4C24-A33E-77A30FDC055B}" destId="{596E0618-5C00-4AA2-AD22-B667E0F834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073E0-7301-4797-9E34-65DCC16A5BF5}">
      <dsp:nvSpPr>
        <dsp:cNvPr id="0" name=""/>
        <dsp:cNvSpPr/>
      </dsp:nvSpPr>
      <dsp:spPr>
        <a:xfrm>
          <a:off x="0" y="514862"/>
          <a:ext cx="8928992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96E39-690A-4F41-AD7A-31653FFC1378}">
      <dsp:nvSpPr>
        <dsp:cNvPr id="0" name=""/>
        <dsp:cNvSpPr/>
      </dsp:nvSpPr>
      <dsp:spPr>
        <a:xfrm>
          <a:off x="446449" y="27782"/>
          <a:ext cx="6250294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Кабинетная система : обучение по всем предметам в учебном кабинете, закрепленном за классом (кроме физической культуры)</a:t>
          </a:r>
        </a:p>
      </dsp:txBody>
      <dsp:txXfrm>
        <a:off x="494004" y="75337"/>
        <a:ext cx="6155184" cy="879050"/>
      </dsp:txXfrm>
    </dsp:sp>
    <dsp:sp modelId="{621BCEA2-241B-4BA5-B341-226F108D553C}">
      <dsp:nvSpPr>
        <dsp:cNvPr id="0" name=""/>
        <dsp:cNvSpPr/>
      </dsp:nvSpPr>
      <dsp:spPr>
        <a:xfrm>
          <a:off x="0" y="2011743"/>
          <a:ext cx="8928992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01269-92F4-47AE-85AA-615C7A42E892}">
      <dsp:nvSpPr>
        <dsp:cNvPr id="0" name=""/>
        <dsp:cNvSpPr/>
      </dsp:nvSpPr>
      <dsp:spPr>
        <a:xfrm>
          <a:off x="446449" y="1524662"/>
          <a:ext cx="6250294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Расписание уроком, график перемен, включая прием пищи- с учетом требований минимизации контактов</a:t>
          </a:r>
        </a:p>
      </dsp:txBody>
      <dsp:txXfrm>
        <a:off x="494004" y="1572217"/>
        <a:ext cx="6155184" cy="879050"/>
      </dsp:txXfrm>
    </dsp:sp>
    <dsp:sp modelId="{878DB1D8-B934-44CC-A090-10F8090861D5}">
      <dsp:nvSpPr>
        <dsp:cNvPr id="0" name=""/>
        <dsp:cNvSpPr/>
      </dsp:nvSpPr>
      <dsp:spPr>
        <a:xfrm>
          <a:off x="0" y="3508623"/>
          <a:ext cx="8928992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E7CDB-B9C0-4114-A9CE-E3F36282BAD4}">
      <dsp:nvSpPr>
        <dsp:cNvPr id="0" name=""/>
        <dsp:cNvSpPr/>
      </dsp:nvSpPr>
      <dsp:spPr>
        <a:xfrm>
          <a:off x="446449" y="3021542"/>
          <a:ext cx="6250294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Проветривание: рекреации – во время уроков, учебные кабинеты – во время пересмен</a:t>
          </a:r>
        </a:p>
      </dsp:txBody>
      <dsp:txXfrm>
        <a:off x="494004" y="3069097"/>
        <a:ext cx="6155184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0CD40-D226-4BC9-A7ED-DC2F9DD1801F}">
      <dsp:nvSpPr>
        <dsp:cNvPr id="0" name=""/>
        <dsp:cNvSpPr/>
      </dsp:nvSpPr>
      <dsp:spPr>
        <a:xfrm>
          <a:off x="3486374" y="2000"/>
          <a:ext cx="1990275" cy="129367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Кабинетная система </a:t>
          </a:r>
        </a:p>
      </dsp:txBody>
      <dsp:txXfrm>
        <a:off x="3549526" y="65152"/>
        <a:ext cx="1863971" cy="1167375"/>
      </dsp:txXfrm>
    </dsp:sp>
    <dsp:sp modelId="{7EEC3D73-1710-43D1-A018-DEB8E65C5573}">
      <dsp:nvSpPr>
        <dsp:cNvPr id="0" name=""/>
        <dsp:cNvSpPr/>
      </dsp:nvSpPr>
      <dsp:spPr>
        <a:xfrm>
          <a:off x="2344270" y="648839"/>
          <a:ext cx="4274484" cy="4274484"/>
        </a:xfrm>
        <a:custGeom>
          <a:avLst/>
          <a:gdLst/>
          <a:ahLst/>
          <a:cxnLst/>
          <a:rect l="0" t="0" r="0" b="0"/>
          <a:pathLst>
            <a:path>
              <a:moveTo>
                <a:pt x="3144763" y="252380"/>
              </a:moveTo>
              <a:arcTo wR="2137242" hR="2137242" stAng="17887559" swAng="2252025"/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5136E-1601-4C7C-B386-96DB8CC1230B}">
      <dsp:nvSpPr>
        <dsp:cNvPr id="0" name=""/>
        <dsp:cNvSpPr/>
      </dsp:nvSpPr>
      <dsp:spPr>
        <a:xfrm>
          <a:off x="5439636" y="1917997"/>
          <a:ext cx="2358237" cy="173616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Уроки физической культуры: в кабинете -1 теоретический час, на улице, спортзале, в гимнастическом зале-2 часа </a:t>
          </a:r>
        </a:p>
      </dsp:txBody>
      <dsp:txXfrm>
        <a:off x="5524389" y="2002750"/>
        <a:ext cx="2188731" cy="1566663"/>
      </dsp:txXfrm>
    </dsp:sp>
    <dsp:sp modelId="{C7A2EE6F-1188-4A7D-8EA7-D92FEB710820}">
      <dsp:nvSpPr>
        <dsp:cNvPr id="0" name=""/>
        <dsp:cNvSpPr/>
      </dsp:nvSpPr>
      <dsp:spPr>
        <a:xfrm>
          <a:off x="2344270" y="648839"/>
          <a:ext cx="4274484" cy="4274484"/>
        </a:xfrm>
        <a:custGeom>
          <a:avLst/>
          <a:gdLst/>
          <a:ahLst/>
          <a:cxnLst/>
          <a:rect l="0" t="0" r="0" b="0"/>
          <a:pathLst>
            <a:path>
              <a:moveTo>
                <a:pt x="4084513" y="3018116"/>
              </a:moveTo>
              <a:arcTo wR="2137242" hR="2137242" stAng="1460416" swAng="2252025"/>
            </a:path>
          </a:pathLst>
        </a:custGeom>
        <a:noFill/>
        <a:ln w="9525" cap="flat" cmpd="sng" algn="ctr">
          <a:solidFill>
            <a:schemeClr val="accent1">
              <a:shade val="90000"/>
              <a:hueOff val="102100"/>
              <a:satOff val="-1418"/>
              <a:lumOff val="7651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DA638-B121-4CDE-A48E-58DC497D875D}">
      <dsp:nvSpPr>
        <dsp:cNvPr id="0" name=""/>
        <dsp:cNvSpPr/>
      </dsp:nvSpPr>
      <dsp:spPr>
        <a:xfrm>
          <a:off x="3486374" y="4276484"/>
          <a:ext cx="1990275" cy="129367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 общих звонков</a:t>
          </a:r>
        </a:p>
      </dsp:txBody>
      <dsp:txXfrm>
        <a:off x="3549526" y="4339636"/>
        <a:ext cx="1863971" cy="1167375"/>
      </dsp:txXfrm>
    </dsp:sp>
    <dsp:sp modelId="{0EE198B0-A5F9-4B2D-8C63-F490AD6518E5}">
      <dsp:nvSpPr>
        <dsp:cNvPr id="0" name=""/>
        <dsp:cNvSpPr/>
      </dsp:nvSpPr>
      <dsp:spPr>
        <a:xfrm>
          <a:off x="2344270" y="648839"/>
          <a:ext cx="4274484" cy="4274484"/>
        </a:xfrm>
        <a:custGeom>
          <a:avLst/>
          <a:gdLst/>
          <a:ahLst/>
          <a:cxnLst/>
          <a:rect l="0" t="0" r="0" b="0"/>
          <a:pathLst>
            <a:path>
              <a:moveTo>
                <a:pt x="1129648" y="4022065"/>
              </a:moveTo>
              <a:arcTo wR="2137242" hR="2137242" stAng="7087691" swAng="2265798"/>
            </a:path>
          </a:pathLst>
        </a:custGeom>
        <a:noFill/>
        <a:ln w="9525" cap="flat" cmpd="sng" algn="ctr">
          <a:solidFill>
            <a:schemeClr val="accent1">
              <a:shade val="90000"/>
              <a:hueOff val="204200"/>
              <a:satOff val="-2837"/>
              <a:lumOff val="15303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CBA87-3BA8-40B1-9FEE-A1D95776D903}">
      <dsp:nvSpPr>
        <dsp:cNvPr id="0" name=""/>
        <dsp:cNvSpPr/>
      </dsp:nvSpPr>
      <dsp:spPr>
        <a:xfrm>
          <a:off x="1131117" y="1925979"/>
          <a:ext cx="2426305" cy="172020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Кабинет информатики занимается на день классом согласно расписания</a:t>
          </a:r>
        </a:p>
      </dsp:txBody>
      <dsp:txXfrm>
        <a:off x="1215090" y="2009952"/>
        <a:ext cx="2258359" cy="1552259"/>
      </dsp:txXfrm>
    </dsp:sp>
    <dsp:sp modelId="{0888C449-8584-48CB-B44D-A678358B6531}">
      <dsp:nvSpPr>
        <dsp:cNvPr id="0" name=""/>
        <dsp:cNvSpPr/>
      </dsp:nvSpPr>
      <dsp:spPr>
        <a:xfrm>
          <a:off x="2344270" y="648839"/>
          <a:ext cx="4274484" cy="4274484"/>
        </a:xfrm>
        <a:custGeom>
          <a:avLst/>
          <a:gdLst/>
          <a:ahLst/>
          <a:cxnLst/>
          <a:rect l="0" t="0" r="0" b="0"/>
          <a:pathLst>
            <a:path>
              <a:moveTo>
                <a:pt x="186424" y="1264251"/>
              </a:moveTo>
              <a:arcTo wR="2137242" hR="2137242" stAng="12246511" swAng="2265798"/>
            </a:path>
          </a:pathLst>
        </a:custGeom>
        <a:noFill/>
        <a:ln w="9525" cap="flat" cmpd="sng" algn="ctr">
          <a:solidFill>
            <a:schemeClr val="accent1">
              <a:shade val="90000"/>
              <a:hueOff val="306300"/>
              <a:satOff val="-4255"/>
              <a:lumOff val="22954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F48DF-C303-45ED-9EFB-1901E1D6AFFB}">
      <dsp:nvSpPr>
        <dsp:cNvPr id="0" name=""/>
        <dsp:cNvSpPr/>
      </dsp:nvSpPr>
      <dsp:spPr>
        <a:xfrm rot="5400000">
          <a:off x="5517000" y="-2351007"/>
          <a:ext cx="624681" cy="548643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900 мест</a:t>
          </a:r>
        </a:p>
      </dsp:txBody>
      <dsp:txXfrm rot="-5400000">
        <a:off x="3086122" y="110365"/>
        <a:ext cx="5455944" cy="563693"/>
      </dsp:txXfrm>
    </dsp:sp>
    <dsp:sp modelId="{4D082100-346D-4AFA-B12F-86A01BBB5EC7}">
      <dsp:nvSpPr>
        <dsp:cNvPr id="0" name=""/>
        <dsp:cNvSpPr/>
      </dsp:nvSpPr>
      <dsp:spPr>
        <a:xfrm>
          <a:off x="0" y="1785"/>
          <a:ext cx="3086121" cy="78085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Проектная мощность</a:t>
          </a:r>
        </a:p>
      </dsp:txBody>
      <dsp:txXfrm>
        <a:off x="38118" y="39903"/>
        <a:ext cx="3009885" cy="704615"/>
      </dsp:txXfrm>
    </dsp:sp>
    <dsp:sp modelId="{BB5C09DC-D801-4A6A-8C14-9F8551403358}">
      <dsp:nvSpPr>
        <dsp:cNvPr id="0" name=""/>
        <dsp:cNvSpPr/>
      </dsp:nvSpPr>
      <dsp:spPr>
        <a:xfrm rot="5400000">
          <a:off x="5517000" y="-1531113"/>
          <a:ext cx="624681" cy="5486438"/>
        </a:xfrm>
        <a:prstGeom prst="round2SameRect">
          <a:avLst/>
        </a:prstGeom>
        <a:solidFill>
          <a:schemeClr val="accent4">
            <a:tint val="40000"/>
            <a:alpha val="90000"/>
            <a:hueOff val="-986426"/>
            <a:satOff val="5539"/>
            <a:lumOff val="35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986426"/>
              <a:satOff val="5539"/>
              <a:lumOff val="3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3 этажа</a:t>
          </a:r>
        </a:p>
      </dsp:txBody>
      <dsp:txXfrm rot="-5400000">
        <a:off x="3086122" y="930259"/>
        <a:ext cx="5455944" cy="563693"/>
      </dsp:txXfrm>
    </dsp:sp>
    <dsp:sp modelId="{6694F57B-0E5E-4A80-B40C-1D4343A40C94}">
      <dsp:nvSpPr>
        <dsp:cNvPr id="0" name=""/>
        <dsp:cNvSpPr/>
      </dsp:nvSpPr>
      <dsp:spPr>
        <a:xfrm>
          <a:off x="0" y="821680"/>
          <a:ext cx="3086121" cy="780851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Этажность</a:t>
          </a:r>
        </a:p>
      </dsp:txBody>
      <dsp:txXfrm>
        <a:off x="38118" y="859798"/>
        <a:ext cx="3009885" cy="704615"/>
      </dsp:txXfrm>
    </dsp:sp>
    <dsp:sp modelId="{E66FB695-8AF2-4282-9D8A-152EEF3D31C0}">
      <dsp:nvSpPr>
        <dsp:cNvPr id="0" name=""/>
        <dsp:cNvSpPr/>
      </dsp:nvSpPr>
      <dsp:spPr>
        <a:xfrm rot="5400000">
          <a:off x="5517000" y="-712943"/>
          <a:ext cx="624681" cy="5486438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36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уч.каб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., 3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комп.кл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., 2 мастерские, 2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каб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 ТР, 1 </a:t>
          </a:r>
          <a:r>
            <a:rPr lang="ru-RU" sz="2000" kern="1200" dirty="0" err="1">
              <a:latin typeface="Times New Roman" pitchFamily="18" charset="0"/>
              <a:cs typeface="Times New Roman" pitchFamily="18" charset="0"/>
            </a:rPr>
            <a:t>спорт.зал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, 1 гимнастический зал </a:t>
          </a:r>
        </a:p>
      </dsp:txBody>
      <dsp:txXfrm rot="-5400000">
        <a:off x="3086122" y="1748429"/>
        <a:ext cx="5455944" cy="563693"/>
      </dsp:txXfrm>
    </dsp:sp>
    <dsp:sp modelId="{4D9A225B-6FDD-4126-9B2A-6DCA2C294503}">
      <dsp:nvSpPr>
        <dsp:cNvPr id="0" name=""/>
        <dsp:cNvSpPr/>
      </dsp:nvSpPr>
      <dsp:spPr>
        <a:xfrm>
          <a:off x="0" y="1641574"/>
          <a:ext cx="3086121" cy="780851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Количество кабинетов</a:t>
          </a:r>
        </a:p>
      </dsp:txBody>
      <dsp:txXfrm>
        <a:off x="38118" y="1679692"/>
        <a:ext cx="3009885" cy="704615"/>
      </dsp:txXfrm>
    </dsp:sp>
    <dsp:sp modelId="{D381CBFE-E1D6-4761-8412-5AB7B8655C83}">
      <dsp:nvSpPr>
        <dsp:cNvPr id="0" name=""/>
        <dsp:cNvSpPr/>
      </dsp:nvSpPr>
      <dsp:spPr>
        <a:xfrm rot="5400000">
          <a:off x="5517000" y="108674"/>
          <a:ext cx="624681" cy="5486438"/>
        </a:xfrm>
        <a:prstGeom prst="round2SameRect">
          <a:avLst/>
        </a:prstGeom>
        <a:solidFill>
          <a:schemeClr val="accent4">
            <a:tint val="40000"/>
            <a:alpha val="90000"/>
            <a:hueOff val="-2959279"/>
            <a:satOff val="16618"/>
            <a:lumOff val="105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959279"/>
              <a:satOff val="16618"/>
              <a:lumOff val="10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800 человек</a:t>
          </a:r>
        </a:p>
      </dsp:txBody>
      <dsp:txXfrm rot="-5400000">
        <a:off x="3086122" y="2570046"/>
        <a:ext cx="5455944" cy="563693"/>
      </dsp:txXfrm>
    </dsp:sp>
    <dsp:sp modelId="{F57C05D3-5E6E-4502-AA00-674D24B9800E}">
      <dsp:nvSpPr>
        <dsp:cNvPr id="0" name=""/>
        <dsp:cNvSpPr/>
      </dsp:nvSpPr>
      <dsp:spPr>
        <a:xfrm>
          <a:off x="0" y="2461468"/>
          <a:ext cx="3086121" cy="780851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Контингент</a:t>
          </a:r>
        </a:p>
      </dsp:txBody>
      <dsp:txXfrm>
        <a:off x="38118" y="2499586"/>
        <a:ext cx="3009885" cy="704615"/>
      </dsp:txXfrm>
    </dsp:sp>
    <dsp:sp modelId="{596E0618-5C00-4AA2-AD22-B667E0F8340C}">
      <dsp:nvSpPr>
        <dsp:cNvPr id="0" name=""/>
        <dsp:cNvSpPr/>
      </dsp:nvSpPr>
      <dsp:spPr>
        <a:xfrm rot="5400000">
          <a:off x="5517000" y="928569"/>
          <a:ext cx="624681" cy="5486438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32 класса</a:t>
          </a:r>
        </a:p>
      </dsp:txBody>
      <dsp:txXfrm rot="-5400000">
        <a:off x="3086122" y="3389941"/>
        <a:ext cx="5455944" cy="563693"/>
      </dsp:txXfrm>
    </dsp:sp>
    <dsp:sp modelId="{F7FEAC3D-929C-4C13-9832-42BD113977DC}">
      <dsp:nvSpPr>
        <dsp:cNvPr id="0" name=""/>
        <dsp:cNvSpPr/>
      </dsp:nvSpPr>
      <dsp:spPr>
        <a:xfrm>
          <a:off x="0" y="3281362"/>
          <a:ext cx="3086121" cy="78085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Количество классов</a:t>
          </a:r>
        </a:p>
      </dsp:txBody>
      <dsp:txXfrm>
        <a:off x="38118" y="3319480"/>
        <a:ext cx="3009885" cy="704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982AFC15-6D59-446C-A03B-C0274528EE68}" type="datetimeFigureOut">
              <a:rPr lang="ru-RU"/>
              <a:pPr>
                <a:defRPr/>
              </a:pPr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wrap="square" lIns="92583" tIns="46292" rIns="92583" bIns="462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fld id="{3DB92D45-C1D3-4A0A-B184-0977E87D47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0978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96888"/>
          </a:xfrm>
          <a:prstGeom prst="rect">
            <a:avLst/>
          </a:prstGeom>
        </p:spPr>
        <p:txBody>
          <a:bodyPr vert="horz" lIns="92171" tIns="46085" rIns="92171" bIns="46085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96888"/>
          </a:xfrm>
          <a:prstGeom prst="rect">
            <a:avLst/>
          </a:prstGeom>
        </p:spPr>
        <p:txBody>
          <a:bodyPr vert="horz" lIns="92171" tIns="46085" rIns="92171" bIns="46085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7CBA7F2-DF72-4CCF-9420-10CF64CB8BA7}" type="datetimeFigureOut">
              <a:rPr lang="ru-RU"/>
              <a:pPr>
                <a:defRPr/>
              </a:pPr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71" tIns="46085" rIns="92171" bIns="4608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5988"/>
            <a:ext cx="5486400" cy="4476750"/>
          </a:xfrm>
          <a:prstGeom prst="rect">
            <a:avLst/>
          </a:prstGeom>
        </p:spPr>
        <p:txBody>
          <a:bodyPr vert="horz" wrap="square" lIns="92171" tIns="46085" rIns="92171" bIns="46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3388" cy="496888"/>
          </a:xfrm>
          <a:prstGeom prst="rect">
            <a:avLst/>
          </a:prstGeom>
        </p:spPr>
        <p:txBody>
          <a:bodyPr vert="horz" lIns="92171" tIns="46085" rIns="92171" bIns="46085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025" y="9448800"/>
            <a:ext cx="2973388" cy="496888"/>
          </a:xfrm>
          <a:prstGeom prst="rect">
            <a:avLst/>
          </a:prstGeom>
        </p:spPr>
        <p:txBody>
          <a:bodyPr vert="horz" wrap="square" lIns="92171" tIns="46085" rIns="92171" bIns="46085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FEBD2D4A-E9FE-4439-8801-6D5769D2FE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98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맑은 고딕" pitchFamily="34" charset="-127"/>
        <a:cs typeface="맑은 고딕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맑은 고딕" pitchFamily="34" charset="-127"/>
        <a:cs typeface="맑은 고딕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맑은 고딕" pitchFamily="34" charset="-127"/>
        <a:cs typeface="맑은 고딕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맑은 고딕" pitchFamily="34" charset="-127"/>
        <a:cs typeface="맑은 고딕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맑은 고딕" pitchFamily="34" charset="-127"/>
        <a:cs typeface="맑은 고딕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z="1600" dirty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맑은 고딕" panose="020B0803020000020004" pitchFamily="34" charset="-127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맑은 고딕" panose="020B0803020000020004" pitchFamily="34" charset="-127"/>
              </a:defRPr>
            </a:lvl2pPr>
            <a:lvl3pPr marL="11572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맑은 고딕" panose="020B0803020000020004" pitchFamily="34" charset="-127"/>
              </a:defRPr>
            </a:lvl3pPr>
            <a:lvl4pPr marL="16192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맑은 고딕" panose="020B0803020000020004" pitchFamily="34" charset="-127"/>
              </a:defRPr>
            </a:lvl4pPr>
            <a:lvl5pPr marL="20828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맑은 고딕" panose="020B0803020000020004" pitchFamily="34" charset="-127"/>
              </a:defRPr>
            </a:lvl5pPr>
            <a:lvl6pPr marL="254000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맑은 고딕" panose="020B0803020000020004" pitchFamily="34" charset="-127"/>
              </a:defRPr>
            </a:lvl6pPr>
            <a:lvl7pPr marL="299720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맑은 고딕" panose="020B0803020000020004" pitchFamily="34" charset="-127"/>
              </a:defRPr>
            </a:lvl7pPr>
            <a:lvl8pPr marL="345440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맑은 고딕" panose="020B0803020000020004" pitchFamily="34" charset="-127"/>
              </a:defRPr>
            </a:lvl8pPr>
            <a:lvl9pPr marL="3911600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맑은 고딕" panose="020B0803020000020004" pitchFamily="34" charset="-127"/>
              </a:defRPr>
            </a:lvl9pPr>
          </a:lstStyle>
          <a:p>
            <a:pPr>
              <a:spcBef>
                <a:spcPct val="0"/>
              </a:spcBef>
            </a:pPr>
            <a:fld id="{BEA9F7E2-E353-40E5-8410-4BA3DAC0DDA5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9017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756F6-E006-4BA1-B5B2-804E71442441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D508-9CB4-4623-B7E9-A0FAAF3BD74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1959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41108-B12E-43AA-87F3-BE988C017749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30EC4-4441-45A8-AE19-15281A5D9E3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315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307DE-9B31-4667-B7FC-631E59D63A7C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35CA8-2D92-4B40-92C8-4CF021D7AC2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4766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338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/>
              <a:t>Образец заголовка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250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4D482-9532-4B1D-8947-F50E6DE87AC8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8E013-3379-413B-A53F-5D2210E2EB2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3903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7F67-ADE3-4A44-ACAA-411B7F1C9921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6BC2C-A4E5-441D-8F85-339ABE2E199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034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A3D41-61B3-4FA6-A604-D9F8AF5210B7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78661-BFFB-48BA-9D59-485313799B9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799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0398D-467B-4459-8C6D-8CE2836C879F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A3E37-5342-412F-92A4-032A9FE36E0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184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821B-C19D-4345-9CA9-742C5ECA303F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2783-4F9C-418A-A3E7-F3FB2BD6AE5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7852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C8337-EE7E-42A8-A54E-462214C2F6CA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D4C25-5BB2-4569-9CA9-4C05F5946A5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583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F71C-97D8-4625-929A-32B9A4CC3092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24A96-D431-48DA-956A-DFECDDACC1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7181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BC30-159D-4122-9C61-DDD52631D37D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49E8-C1B8-49C9-9DAF-CD6332004E4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148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5F3CF66-C092-461A-9954-46B133E79EC6}" type="datetimeFigureOut">
              <a:rPr lang="en-US"/>
              <a:pPr>
                <a:defRPr/>
              </a:pPr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293B841E-C26F-473C-BBE3-E5FC2E2F8E4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9" r:id="rId1"/>
    <p:sldLayoutId id="2147485300" r:id="rId2"/>
    <p:sldLayoutId id="2147485301" r:id="rId3"/>
    <p:sldLayoutId id="2147485302" r:id="rId4"/>
    <p:sldLayoutId id="2147485303" r:id="rId5"/>
    <p:sldLayoutId id="2147485304" r:id="rId6"/>
    <p:sldLayoutId id="2147485305" r:id="rId7"/>
    <p:sldLayoutId id="2147485306" r:id="rId8"/>
    <p:sldLayoutId id="2147485307" r:id="rId9"/>
    <p:sldLayoutId id="2147485308" r:id="rId10"/>
    <p:sldLayoutId id="2147485309" r:id="rId11"/>
    <p:sldLayoutId id="2147485310" r:id="rId12"/>
    <p:sldLayoutId id="21474853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맑은 고딕" pitchFamily="34" charset="-127"/>
          <a:cs typeface="맑은 고딕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  <a:cs typeface="맑은 고딕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  <a:cs typeface="맑은 고딕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  <a:cs typeface="맑은 고딕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  <a:cs typeface="맑은 고딕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맑은 고딕" pitchFamily="34" charset="-127"/>
          <a:cs typeface="맑은 고딕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맑은 고딕" pitchFamily="34" charset="-127"/>
          <a:cs typeface="맑은 고딕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맑은 고딕" pitchFamily="34" charset="-127"/>
          <a:cs typeface="맑은 고딕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맑은 고딕" pitchFamily="34" charset="-127"/>
          <a:cs typeface="맑은 고딕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맑은 고딕" pitchFamily="34" charset="-127"/>
          <a:cs typeface="맑은 고딕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sultant.ru/document/cons_doc_LAW_325763/#dst100647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1988840"/>
            <a:ext cx="785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spc="-50" dirty="0">
                <a:solidFill>
                  <a:srgbClr val="005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Arial" pitchFamily="34" charset="0"/>
              </a:rPr>
              <a:t>Модель организации обучения в ГБОУ  СОШ №2  </a:t>
            </a:r>
            <a:r>
              <a:rPr lang="ru-RU" sz="3200" b="1" i="1" spc="-50" dirty="0" err="1">
                <a:solidFill>
                  <a:srgbClr val="005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Arial" pitchFamily="34" charset="0"/>
              </a:rPr>
              <a:t>п.г.т</a:t>
            </a:r>
            <a:r>
              <a:rPr lang="ru-RU" sz="3200" b="1" i="1" spc="-50" dirty="0">
                <a:solidFill>
                  <a:srgbClr val="005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Arial" pitchFamily="34" charset="0"/>
              </a:rPr>
              <a:t>. Суходол</a:t>
            </a:r>
          </a:p>
          <a:p>
            <a:pPr algn="ctr"/>
            <a:r>
              <a:rPr lang="ru-RU" sz="3200" b="1" i="1" spc="-50" dirty="0">
                <a:solidFill>
                  <a:srgbClr val="005D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Arial" pitchFamily="34" charset="0"/>
              </a:rPr>
              <a:t>с 1 сентября 2020 года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75240" cy="562074"/>
          </a:xfrm>
        </p:spPr>
        <p:txBody>
          <a:bodyPr/>
          <a:lstStyle/>
          <a:p>
            <a:r>
              <a:rPr lang="ru-RU" dirty="0"/>
              <a:t>График прихода детей в школу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899069"/>
              </p:ext>
            </p:extLst>
          </p:nvPr>
        </p:nvGraphicFramePr>
        <p:xfrm>
          <a:off x="326115" y="764704"/>
          <a:ext cx="8491770" cy="578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3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8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8354">
                  <a:extLst>
                    <a:ext uri="{9D8B030D-6E8A-4147-A177-3AD203B41FA5}">
                      <a16:colId xmlns:a16="http://schemas.microsoft.com/office/drawing/2014/main" xmlns="" val="1841407042"/>
                    </a:ext>
                  </a:extLst>
                </a:gridCol>
                <a:gridCol w="1698354">
                  <a:extLst>
                    <a:ext uri="{9D8B030D-6E8A-4147-A177-3AD203B41FA5}">
                      <a16:colId xmlns:a16="http://schemas.microsoft.com/office/drawing/2014/main" xmlns="" val="642196505"/>
                    </a:ext>
                  </a:extLst>
                </a:gridCol>
                <a:gridCol w="1698354">
                  <a:extLst>
                    <a:ext uri="{9D8B030D-6E8A-4147-A177-3AD203B41FA5}">
                      <a16:colId xmlns:a16="http://schemas.microsoft.com/office/drawing/2014/main" xmlns="" val="352690796"/>
                    </a:ext>
                  </a:extLst>
                </a:gridCol>
              </a:tblGrid>
              <a:tr h="1213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Центральный вход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Запасной вход №1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Гардеробные</a:t>
                      </a:r>
                      <a:r>
                        <a:rPr lang="ru-RU" sz="1600" baseline="0" dirty="0"/>
                        <a:t> в классе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Запасной вход №2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Гардеробные</a:t>
                      </a:r>
                      <a:r>
                        <a:rPr lang="ru-RU" sz="1600" baseline="0" dirty="0"/>
                        <a:t> в классе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Запасной вход №3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Запасной вход №4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Гардеробные</a:t>
                      </a:r>
                      <a:r>
                        <a:rPr lang="ru-RU" sz="1600" baseline="0" dirty="0"/>
                        <a:t> в классе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43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9а-7.45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9в-7.50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Гардеробная</a:t>
                      </a:r>
                      <a:r>
                        <a:rPr lang="ru-RU" sz="1600" baseline="0" dirty="0"/>
                        <a:t> 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1б- 7.50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1а-8.00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/>
                        <a:t>1в-7.55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5а- 8.00</a:t>
                      </a:r>
                    </a:p>
                    <a:p>
                      <a:r>
                        <a:rPr lang="ru-RU" sz="1600" dirty="0"/>
                        <a:t>5б-7.55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5в-7.50 Гардеробные</a:t>
                      </a:r>
                      <a:r>
                        <a:rPr lang="ru-RU" sz="1600" baseline="0" dirty="0"/>
                        <a:t> в классе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7а-8.00</a:t>
                      </a:r>
                    </a:p>
                    <a:p>
                      <a:r>
                        <a:rPr lang="ru-RU" sz="1600" dirty="0"/>
                        <a:t>7в-7.55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8594">
                <a:tc>
                  <a:txBody>
                    <a:bodyPr/>
                    <a:lstStyle/>
                    <a:p>
                      <a:r>
                        <a:rPr lang="ru-RU" sz="1600" dirty="0"/>
                        <a:t>10а-7.55</a:t>
                      </a:r>
                    </a:p>
                    <a:p>
                      <a:r>
                        <a:rPr lang="ru-RU" sz="1600" dirty="0"/>
                        <a:t>10б-8.00</a:t>
                      </a:r>
                    </a:p>
                    <a:p>
                      <a:r>
                        <a:rPr lang="ru-RU" sz="1600" dirty="0"/>
                        <a:t>Гардеробная</a:t>
                      </a:r>
                      <a:r>
                        <a:rPr lang="ru-RU" sz="1600" baseline="0" dirty="0"/>
                        <a:t> 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7б-7.45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2а-7.50</a:t>
                      </a:r>
                    </a:p>
                    <a:p>
                      <a:r>
                        <a:rPr lang="ru-RU" sz="1600" dirty="0"/>
                        <a:t>2б-7.45</a:t>
                      </a:r>
                    </a:p>
                    <a:p>
                      <a:r>
                        <a:rPr lang="ru-RU" sz="1600" dirty="0" smtClean="0"/>
                        <a:t>2в-7.40</a:t>
                      </a:r>
                    </a:p>
                    <a:p>
                      <a:r>
                        <a:rPr lang="ru-RU" sz="1600" dirty="0" smtClean="0"/>
                        <a:t>2г-7.35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8б-7.45</a:t>
                      </a:r>
                    </a:p>
                    <a:p>
                      <a:r>
                        <a:rPr lang="ru-RU" sz="1600" dirty="0"/>
                        <a:t>8в-7.40</a:t>
                      </a:r>
                    </a:p>
                    <a:p>
                      <a:r>
                        <a:rPr lang="ru-RU" sz="1600" dirty="0"/>
                        <a:t>Гардеробная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6а-7.45</a:t>
                      </a:r>
                    </a:p>
                    <a:p>
                      <a:r>
                        <a:rPr lang="ru-RU" sz="1600" dirty="0"/>
                        <a:t>6б-7.40</a:t>
                      </a:r>
                    </a:p>
                    <a:p>
                      <a:r>
                        <a:rPr lang="ru-RU" sz="1600" dirty="0"/>
                        <a:t>6в-7.35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2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11а-8.05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11б-8.10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Гардеробная</a:t>
                      </a:r>
                      <a:r>
                        <a:rPr lang="ru-RU" sz="1600" baseline="0" dirty="0"/>
                        <a:t> 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8а-7.55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3а- </a:t>
                      </a:r>
                      <a:r>
                        <a:rPr lang="ru-RU" sz="1600" dirty="0" smtClean="0"/>
                        <a:t>7.30</a:t>
                      </a:r>
                      <a:endParaRPr lang="ru-RU" sz="1600" dirty="0"/>
                    </a:p>
                    <a:p>
                      <a:r>
                        <a:rPr lang="ru-RU" sz="1600" dirty="0" smtClean="0"/>
                        <a:t>3б-7.25</a:t>
                      </a:r>
                      <a:endParaRPr lang="ru-RU" sz="1600" dirty="0"/>
                    </a:p>
                    <a:p>
                      <a:r>
                        <a:rPr lang="ru-RU" sz="1600" dirty="0" smtClean="0"/>
                        <a:t>3в-7.20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9б- 8.00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600" b="1" i="1" dirty="0"/>
                        <a:t>Дети, пришедшие раньше указанного времени, ожидают в актовом зале</a:t>
                      </a: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337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4а-7.40</a:t>
                      </a:r>
                    </a:p>
                    <a:p>
                      <a:r>
                        <a:rPr lang="ru-RU" sz="1600" dirty="0"/>
                        <a:t>4б-7.35</a:t>
                      </a:r>
                    </a:p>
                    <a:p>
                      <a:r>
                        <a:rPr lang="ru-RU" sz="1600" dirty="0"/>
                        <a:t>4в-7.30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6897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843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b="1" dirty="0"/>
              <a:t>Организация прихода детей в школу</a:t>
            </a:r>
            <a:r>
              <a:rPr lang="ru-RU" sz="3200" dirty="0"/>
              <a:t> 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47" y="872716"/>
            <a:ext cx="907300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32324" y="3597426"/>
            <a:ext cx="158604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7ав</a:t>
            </a:r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,6абв классы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16552" y="2368103"/>
            <a:ext cx="20197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1ав, 2-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</a:t>
            </a:r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29543" y="3782012"/>
            <a:ext cx="1656158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5абв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8бв классы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 rot="5400000">
            <a:off x="4299540" y="2505837"/>
            <a:ext cx="331523" cy="7947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4458394" y="5728086"/>
            <a:ext cx="271767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162960" y="3645024"/>
            <a:ext cx="288032" cy="5853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1524672" y="2247076"/>
            <a:ext cx="334017" cy="5760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7176331" y="4002313"/>
            <a:ext cx="263950" cy="7200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33003" y="6262898"/>
            <a:ext cx="219932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9ав,10</a:t>
            </a:r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-11 классы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4318" y="1998771"/>
            <a:ext cx="1162498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1б,7б,8а,9б</a:t>
            </a:r>
          </a:p>
          <a:p>
            <a:pPr algn="ctr"/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4абв</a:t>
            </a:r>
            <a:r>
              <a:rPr lang="ru-RU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классы</a:t>
            </a:r>
          </a:p>
        </p:txBody>
      </p:sp>
      <p:pic>
        <p:nvPicPr>
          <p:cNvPr id="16" name="Picture 2" descr="https://sushi-ruki.ru/images/detailed/3/dezon_antiseptik_0.25l_naso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2" t="8896" r="29668" b="6055"/>
          <a:stretch/>
        </p:blipFill>
        <p:spPr bwMode="auto">
          <a:xfrm>
            <a:off x="385005" y="5305354"/>
            <a:ext cx="329544" cy="82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ae01.alicdn.com/kf/HTB14TYUNpXXXXcJXpXXq6xXFXXXI/-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0649" y="5419238"/>
            <a:ext cx="329835" cy="6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4146" y="6186229"/>
            <a:ext cx="28436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входе контроль температуры</a:t>
            </a:r>
          </a:p>
        </p:txBody>
      </p:sp>
    </p:spTree>
    <p:extLst>
      <p:ext uri="{BB962C8B-B14F-4D97-AF65-F5344CB8AC3E}">
        <p14:creationId xmlns:p14="http://schemas.microsoft.com/office/powerpoint/2010/main" val="251290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490066"/>
          </a:xfrm>
        </p:spPr>
        <p:txBody>
          <a:bodyPr/>
          <a:lstStyle/>
          <a:p>
            <a:r>
              <a:rPr lang="ru-RU" sz="3200" dirty="0"/>
              <a:t>Распределение классов по аудиториям (1 этаж)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861261"/>
            <a:ext cx="907300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3968" y="1700808"/>
            <a:ext cx="5760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1268760"/>
            <a:ext cx="5760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268760"/>
            <a:ext cx="5760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1268760"/>
            <a:ext cx="5760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16416" y="3356992"/>
            <a:ext cx="5760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36024" y="3923764"/>
            <a:ext cx="7284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36024" y="5507940"/>
            <a:ext cx="7284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08912" y="4725144"/>
            <a:ext cx="7284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5094476"/>
            <a:ext cx="1800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Спортивный зал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08304" y="2302424"/>
            <a:ext cx="1224136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</a:t>
            </a:r>
            <a:r>
              <a:rPr lang="ru-RU" sz="1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мал</a:t>
            </a:r>
            <a:endParaRPr lang="ru-RU" sz="1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40352" y="1393031"/>
            <a:ext cx="122413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</a:t>
            </a:r>
            <a:r>
              <a:rPr lang="ru-RU" sz="1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дев</a:t>
            </a:r>
            <a:endParaRPr lang="ru-RU" sz="1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92380" y="2627038"/>
            <a:ext cx="12241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Физика.</a:t>
            </a:r>
          </a:p>
          <a:p>
            <a:pPr algn="ctr"/>
            <a:r>
              <a:rPr lang="ru-RU" sz="12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каб</a:t>
            </a:r>
            <a:endParaRPr lang="ru-RU" sz="12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8304" y="5797481"/>
            <a:ext cx="122413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Каб.инф</a:t>
            </a:r>
            <a:r>
              <a:rPr lang="ru-RU" sz="1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1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26116" y="3150257"/>
            <a:ext cx="3122147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Свободные помещения</a:t>
            </a:r>
            <a:endParaRPr lang="ru-RU" sz="1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A522C2C-055F-4E3F-9FCE-A6350A7EB758}"/>
              </a:ext>
            </a:extLst>
          </p:cNvPr>
          <p:cNvSpPr/>
          <p:nvPr/>
        </p:nvSpPr>
        <p:spPr>
          <a:xfrm>
            <a:off x="5245383" y="1093443"/>
            <a:ext cx="19346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effectLst/>
              </a:rPr>
              <a:t>Место отдыха-</a:t>
            </a:r>
          </a:p>
          <a:p>
            <a:pPr algn="ctr"/>
            <a:r>
              <a:rPr lang="ru-RU" sz="1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</a:rPr>
              <a:t>часть коридора, выделенная разделительной чертой </a:t>
            </a:r>
            <a:endParaRPr lang="ru-RU" sz="1600" b="1" cap="none" spc="0" dirty="0">
              <a:ln>
                <a:solidFill>
                  <a:srgbClr val="FF0000"/>
                </a:solidFill>
              </a:ln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7381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4514"/>
            <a:ext cx="9144000" cy="629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490066"/>
          </a:xfrm>
        </p:spPr>
        <p:txBody>
          <a:bodyPr/>
          <a:lstStyle/>
          <a:p>
            <a:r>
              <a:rPr lang="ru-RU" sz="3200" dirty="0"/>
              <a:t>Распределение классов по аудиториям (2 этаж)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87552" y="1187460"/>
            <a:ext cx="5760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196752"/>
            <a:ext cx="5760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196752"/>
            <a:ext cx="5760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187460"/>
            <a:ext cx="5760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40352" y="3541658"/>
            <a:ext cx="5760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88656" y="4293096"/>
            <a:ext cx="8808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библ</a:t>
            </a:r>
            <a:endParaRPr lang="ru-RU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88656" y="1646030"/>
            <a:ext cx="7284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15216" y="2852936"/>
            <a:ext cx="7284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1196752"/>
            <a:ext cx="7284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1211898"/>
            <a:ext cx="7284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7368" y="5786100"/>
            <a:ext cx="2380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Гимнастический </a:t>
            </a:r>
          </a:p>
          <a:p>
            <a:pPr algn="ctr"/>
            <a:r>
              <a:rPr lang="ru-RU" sz="1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411760" y="4438853"/>
            <a:ext cx="12961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Актовый зал</a:t>
            </a:r>
            <a:endParaRPr lang="ru-RU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8224" y="5949280"/>
            <a:ext cx="10004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учительская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12160" y="2204864"/>
            <a:ext cx="57606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6б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75528" y="1193722"/>
            <a:ext cx="136815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Каб</a:t>
            </a:r>
            <a:r>
              <a:rPr lang="ru-RU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инф.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588656" y="4941168"/>
            <a:ext cx="771088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Точка</a:t>
            </a:r>
          </a:p>
          <a:p>
            <a:pPr algn="ctr"/>
            <a:endParaRPr lang="ru-RU" sz="1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1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1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роста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07272" y="1640900"/>
            <a:ext cx="100043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муж</a:t>
            </a:r>
            <a:endParaRPr lang="ru-RU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74824" y="5394868"/>
            <a:ext cx="100043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С/У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79280" y="2204864"/>
            <a:ext cx="100043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жен</a:t>
            </a:r>
            <a:endParaRPr lang="ru-RU" sz="1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71552" y="5122767"/>
            <a:ext cx="100043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894904" y="5394868"/>
            <a:ext cx="193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894904" y="5394868"/>
            <a:ext cx="0" cy="307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858516" y="3082062"/>
            <a:ext cx="36579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Свободные помещения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D694975-0D0E-4064-B7F0-1CC7B0812080}"/>
              </a:ext>
            </a:extLst>
          </p:cNvPr>
          <p:cNvSpPr/>
          <p:nvPr/>
        </p:nvSpPr>
        <p:spPr>
          <a:xfrm>
            <a:off x="4305890" y="3898588"/>
            <a:ext cx="19346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effectLst/>
              </a:rPr>
              <a:t>Место отдыха-</a:t>
            </a:r>
          </a:p>
          <a:p>
            <a:pPr algn="ctr"/>
            <a:r>
              <a:rPr lang="ru-RU" sz="1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</a:rPr>
              <a:t>часть коридора, выделенная разделительной чертой </a:t>
            </a:r>
            <a:endParaRPr lang="ru-RU" sz="1600" b="1" cap="none" spc="0" dirty="0">
              <a:ln>
                <a:solidFill>
                  <a:srgbClr val="FF0000"/>
                </a:solidFill>
              </a:ln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133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260" y="508440"/>
            <a:ext cx="9198260" cy="633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5496" y="274638"/>
            <a:ext cx="9108504" cy="49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맑은 고딕" pitchFamily="34" charset="-127"/>
                <a:cs typeface="맑은 고딕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 pitchFamily="34" charset="-127"/>
                <a:cs typeface="맑은 고딕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 pitchFamily="34" charset="-127"/>
                <a:cs typeface="맑은 고딕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 pitchFamily="34" charset="-127"/>
                <a:cs typeface="맑은 고딕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 pitchFamily="34" charset="-127"/>
                <a:cs typeface="맑은 고딕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9pPr>
          </a:lstStyle>
          <a:p>
            <a:r>
              <a:rPr lang="ru-RU" sz="3200" dirty="0"/>
              <a:t>Распределение классов по аудиториям (3 этаж)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52320" y="3045034"/>
            <a:ext cx="12961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83426" y="2363377"/>
            <a:ext cx="12961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90576" y="930786"/>
            <a:ext cx="8818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1124744"/>
            <a:ext cx="12961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1124744"/>
            <a:ext cx="12961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04300" y="1115452"/>
            <a:ext cx="12961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14640" y="1124744"/>
            <a:ext cx="12961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4б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1124744"/>
            <a:ext cx="5781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1124744"/>
            <a:ext cx="64807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2г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65376" y="2132856"/>
            <a:ext cx="117594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307</a:t>
            </a:r>
            <a:r>
              <a:rPr lang="ru-RU" sz="2000" b="1" dirty="0"/>
              <a:t>3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89748" y="2348881"/>
            <a:ext cx="499824" cy="216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2348879"/>
            <a:ext cx="633674" cy="216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341324" y="2132857"/>
            <a:ext cx="902568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308</a:t>
            </a:r>
            <a:r>
              <a:rPr lang="ru-RU" sz="2000" b="1" dirty="0"/>
              <a:t>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43892" y="2147353"/>
            <a:ext cx="10423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309</a:t>
            </a:r>
            <a:r>
              <a:rPr lang="ru-RU" sz="2000" b="1" dirty="0"/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452320" y="3861048"/>
            <a:ext cx="12961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52320" y="4509120"/>
            <a:ext cx="12961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52808" y="5561746"/>
            <a:ext cx="12961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5б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66480" y="6309320"/>
            <a:ext cx="12961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981726" y="1508056"/>
            <a:ext cx="5781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65376" y="1895879"/>
            <a:ext cx="115722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Англ.яз</a:t>
            </a:r>
            <a:endParaRPr lang="ru-RU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13998" y="1877388"/>
            <a:ext cx="115722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Англ.яз</a:t>
            </a:r>
            <a:endParaRPr lang="ru-RU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35812" y="1877388"/>
            <a:ext cx="115722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Англ.яз</a:t>
            </a:r>
            <a:endParaRPr lang="ru-RU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63002" y="3677606"/>
            <a:ext cx="298937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Свободные помещения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D272E33-235B-4BF6-981C-A7C735B069D1}"/>
              </a:ext>
            </a:extLst>
          </p:cNvPr>
          <p:cNvSpPr/>
          <p:nvPr/>
        </p:nvSpPr>
        <p:spPr>
          <a:xfrm>
            <a:off x="4213998" y="3199328"/>
            <a:ext cx="19346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cap="none" spc="0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  <a:effectLst/>
              </a:rPr>
              <a:t>Место отдыха-</a:t>
            </a:r>
          </a:p>
          <a:p>
            <a:pPr algn="ctr"/>
            <a:r>
              <a:rPr lang="ru-RU" sz="1600" b="1" dirty="0">
                <a:ln>
                  <a:solidFill>
                    <a:srgbClr val="FF0000"/>
                  </a:solidFill>
                </a:ln>
                <a:solidFill>
                  <a:schemeClr val="accent3"/>
                </a:solidFill>
              </a:rPr>
              <a:t>часть коридора, выделенная разделительной чертой </a:t>
            </a:r>
            <a:endParaRPr lang="ru-RU" sz="1600" b="1" cap="none" spc="0" dirty="0">
              <a:ln>
                <a:solidFill>
                  <a:srgbClr val="FF0000"/>
                </a:solidFill>
              </a:ln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1124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15009"/>
              </p:ext>
            </p:extLst>
          </p:nvPr>
        </p:nvGraphicFramePr>
        <p:xfrm>
          <a:off x="251521" y="1340768"/>
          <a:ext cx="8640960" cy="468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2163">
                <a:tc>
                  <a:txBody>
                    <a:bodyPr/>
                    <a:lstStyle/>
                    <a:p>
                      <a:r>
                        <a:rPr lang="ru-RU" dirty="0"/>
                        <a:t>Запасной вход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Запасной вход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Центральный вход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2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4 классы- </a:t>
                      </a:r>
                      <a:r>
                        <a:rPr lang="ru-RU" dirty="0" smtClean="0"/>
                        <a:t>8.10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5 классы-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8.10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8 классы-.8.10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20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3 классы-8.00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6 классы- 8.10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 классы-.8.15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2089">
                <a:tc>
                  <a:txBody>
                    <a:bodyPr/>
                    <a:lstStyle/>
                    <a:p>
                      <a:r>
                        <a:rPr lang="ru-RU" dirty="0"/>
                        <a:t>2 классы-8.00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7 классы-.8.10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 классы- 8.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22089">
                <a:tc>
                  <a:txBody>
                    <a:bodyPr/>
                    <a:lstStyle/>
                    <a:p>
                      <a:r>
                        <a:rPr lang="ru-RU" dirty="0"/>
                        <a:t>1 классы- </a:t>
                      </a:r>
                      <a:r>
                        <a:rPr lang="ru-RU" dirty="0" smtClean="0"/>
                        <a:t>8.00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11 классы- 8.15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11560" y="274638"/>
            <a:ext cx="8075240" cy="56207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맑은 고딕" pitchFamily="34" charset="-127"/>
                <a:cs typeface="맑은 고딕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 pitchFamily="34" charset="-127"/>
                <a:cs typeface="맑은 고딕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 pitchFamily="34" charset="-127"/>
                <a:cs typeface="맑은 고딕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 pitchFamily="34" charset="-127"/>
                <a:cs typeface="맑은 고딕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 pitchFamily="34" charset="-127"/>
                <a:cs typeface="맑은 고딕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9pPr>
          </a:lstStyle>
          <a:p>
            <a:r>
              <a:rPr lang="ru-RU" dirty="0"/>
              <a:t>График начала учебного дня</a:t>
            </a:r>
          </a:p>
        </p:txBody>
      </p:sp>
    </p:spTree>
    <p:extLst>
      <p:ext uri="{BB962C8B-B14F-4D97-AF65-F5344CB8AC3E}">
        <p14:creationId xmlns:p14="http://schemas.microsoft.com/office/powerpoint/2010/main" val="1964264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452004"/>
              </p:ext>
            </p:extLst>
          </p:nvPr>
        </p:nvGraphicFramePr>
        <p:xfrm>
          <a:off x="0" y="780357"/>
          <a:ext cx="9144001" cy="5802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57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5728"/>
                <a:gridCol w="17920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20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63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классы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2-3 </a:t>
                      </a:r>
                      <a:r>
                        <a:rPr lang="ru-RU" sz="1600" dirty="0"/>
                        <a:t>классы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4классы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5-8 классы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9-11 классы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3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1)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8.00 </a:t>
                      </a:r>
                      <a:r>
                        <a:rPr lang="ru-RU" sz="1600" dirty="0"/>
                        <a:t>- </a:t>
                      </a:r>
                      <a:r>
                        <a:rPr lang="ru-RU" sz="1600" dirty="0" smtClean="0"/>
                        <a:t>8.35   </a:t>
                      </a:r>
                      <a:r>
                        <a:rPr lang="ru-RU" sz="1600" dirty="0"/>
                        <a:t>10мин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1)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8.00-8.40    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15мин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8.10-8.50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10мин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1) 8.10-8.50    </a:t>
                      </a:r>
                      <a:r>
                        <a:rPr lang="ru-RU" sz="1600" dirty="0"/>
                        <a:t>10мин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1) 8.15-8.55     </a:t>
                      </a:r>
                      <a:r>
                        <a:rPr lang="ru-RU" sz="1600" dirty="0"/>
                        <a:t>10мин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3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2)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8.45 </a:t>
                      </a:r>
                      <a:r>
                        <a:rPr lang="ru-RU" sz="1600" dirty="0"/>
                        <a:t>- 9.20   10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20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8.55-9.35    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15мин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2)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9.00-9.40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15 мин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2)9.00-9.40</a:t>
                      </a:r>
                      <a:r>
                        <a:rPr lang="ru-RU" sz="1600" baseline="0" dirty="0" smtClean="0"/>
                        <a:t>     </a:t>
                      </a:r>
                      <a:r>
                        <a:rPr lang="ru-RU" sz="1600" baseline="0" dirty="0"/>
                        <a:t>10мин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2)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9.05-9.45     </a:t>
                      </a:r>
                      <a:r>
                        <a:rPr lang="ru-RU" sz="1600" dirty="0"/>
                        <a:t>10мин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341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3)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9.30 </a:t>
                      </a:r>
                      <a:r>
                        <a:rPr lang="ru-RU" sz="1600" dirty="0"/>
                        <a:t>-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smtClean="0"/>
                        <a:t>10.05  </a:t>
                      </a:r>
                      <a:r>
                        <a:rPr lang="ru-RU" sz="1600" baseline="0" dirty="0">
                          <a:solidFill>
                            <a:srgbClr val="FF0000"/>
                          </a:solidFill>
                        </a:rPr>
                        <a:t>15мин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3)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9.50- </a:t>
                      </a:r>
                      <a:r>
                        <a:rPr lang="ru-RU" sz="1600" dirty="0"/>
                        <a:t>10.30   10мин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3) 9.55-10.35</a:t>
                      </a:r>
                    </a:p>
                    <a:p>
                      <a:r>
                        <a:rPr lang="ru-RU" sz="1600" dirty="0" smtClean="0"/>
                        <a:t>10мин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3)9.50-10.30  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15мин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3)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9.55-10.35   </a:t>
                      </a:r>
                      <a:r>
                        <a:rPr lang="ru-RU" sz="1600" dirty="0"/>
                        <a:t>10мин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341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4)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10.20-10-55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4)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10.40-11.20   </a:t>
                      </a:r>
                      <a:r>
                        <a:rPr lang="ru-RU" sz="1600" dirty="0"/>
                        <a:t>10мин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4) 10.45-11.25</a:t>
                      </a:r>
                    </a:p>
                    <a:p>
                      <a:r>
                        <a:rPr lang="ru-RU" sz="1600" dirty="0" smtClean="0"/>
                        <a:t>10 мин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4)10.45-11.25  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15мин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4)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10.45-11.25  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15мин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3411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5)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11.30-12.10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5) 11.35-12.15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5)11.40-12.20   </a:t>
                      </a:r>
                      <a:r>
                        <a:rPr lang="ru-RU" sz="1600" dirty="0"/>
                        <a:t>10мин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5)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11.40-12.20  </a:t>
                      </a:r>
                      <a:r>
                        <a:rPr lang="ru-RU" sz="1600" dirty="0">
                          <a:solidFill>
                            <a:srgbClr val="FF0000"/>
                          </a:solidFill>
                        </a:rPr>
                        <a:t>15мин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33411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6)12.30-13.10   </a:t>
                      </a:r>
                      <a:r>
                        <a:rPr lang="ru-RU" sz="1600" dirty="0"/>
                        <a:t>10мин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6)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12.35-13.15   </a:t>
                      </a:r>
                      <a:r>
                        <a:rPr lang="ru-RU" sz="1600" dirty="0"/>
                        <a:t>10мин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3411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7)13.20-14.00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7)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13.25-14.05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8) 14.15- 15.55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79512" y="274638"/>
            <a:ext cx="8507288" cy="4180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맑은 고딕" pitchFamily="34" charset="-127"/>
                <a:cs typeface="맑은 고딕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 pitchFamily="34" charset="-127"/>
                <a:cs typeface="맑은 고딕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 pitchFamily="34" charset="-127"/>
                <a:cs typeface="맑은 고딕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 pitchFamily="34" charset="-127"/>
                <a:cs typeface="맑은 고딕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 pitchFamily="34" charset="-127"/>
                <a:cs typeface="맑은 고딕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9pPr>
          </a:lstStyle>
          <a:p>
            <a:r>
              <a:rPr lang="ru-RU" sz="2800" dirty="0"/>
              <a:t>Расписание звонков    </a:t>
            </a:r>
            <a:r>
              <a:rPr lang="ru-RU" sz="2800" dirty="0">
                <a:solidFill>
                  <a:srgbClr val="FF0000"/>
                </a:solidFill>
              </a:rPr>
              <a:t>(</a:t>
            </a:r>
            <a:r>
              <a:rPr lang="ru-RU" sz="2000" dirty="0">
                <a:solidFill>
                  <a:srgbClr val="FF0000"/>
                </a:solidFill>
              </a:rPr>
              <a:t>красным цветом время питания)</a:t>
            </a:r>
          </a:p>
        </p:txBody>
      </p:sp>
    </p:spTree>
    <p:extLst>
      <p:ext uri="{BB962C8B-B14F-4D97-AF65-F5344CB8AC3E}">
        <p14:creationId xmlns:p14="http://schemas.microsoft.com/office/powerpoint/2010/main" val="29150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/>
          <a:lstStyle/>
          <a:p>
            <a:r>
              <a:rPr lang="ru-RU" dirty="0"/>
              <a:t>Организация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544616"/>
          </a:xfrm>
        </p:spPr>
        <p:txBody>
          <a:bodyPr/>
          <a:lstStyle/>
          <a:p>
            <a:r>
              <a:rPr lang="ru-RU" sz="2400" dirty="0"/>
              <a:t>Персонал пищеблока работает в масках и перчатках</a:t>
            </a:r>
          </a:p>
          <a:p>
            <a:r>
              <a:rPr lang="ru-RU" sz="2400" dirty="0"/>
              <a:t>В столовой имеются два входа, центральный и со стороны спортзала, каждый класс входит и выходит через вход, согласно схеме  таким образом минимизируются контакты обучающихся.</a:t>
            </a:r>
          </a:p>
          <a:p>
            <a:r>
              <a:rPr lang="ru-RU" sz="2400" dirty="0"/>
              <a:t>После питания каждой группы детей, техническим персоналом проводится обработка контактных поверхностей в столовой.</a:t>
            </a:r>
          </a:p>
          <a:p>
            <a:r>
              <a:rPr lang="ru-RU" sz="2400" dirty="0"/>
              <a:t>Мытье стаканов и столовых приборов в посудомоечной машине при максимальных температурных режимах. Мытье посуды осуществляется ручным способом с обработкой дезинфицирующих средств в соответствии с инструкциями по их применению.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843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dirty="0" smtClean="0"/>
              <a:t>График питания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439024"/>
              </p:ext>
            </p:extLst>
          </p:nvPr>
        </p:nvGraphicFramePr>
        <p:xfrm>
          <a:off x="611560" y="1556792"/>
          <a:ext cx="7920880" cy="5047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Класс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время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2-3 А,Б классы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8-40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 В классы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9-35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4 классы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9-40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1 классы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10-05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5-6 классы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10-30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7-8,9Б классы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11-25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9А,В-11 классы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12-20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 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4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2640592" y="479715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560472" y="479715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0696" y="479715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979712" y="371703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971600" y="371703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5496" y="371703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617440" y="2708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537320" y="2708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67544" y="2708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640592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560472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90696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475472" y="3933056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420384" y="393305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452320" y="321297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372200" y="321297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7450752" y="249289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370632" y="249289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7524328" y="609329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444208" y="609329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446480" y="33265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366360" y="33265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7450752" y="105273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370632" y="105273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446480" y="1772816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366360" y="1772816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524328" y="537321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444208" y="537321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7524328" y="465313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444208" y="4653136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705784" y="2721888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987824" y="3710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777792" y="479715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777792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3990168" y="3710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854264" y="6492366"/>
            <a:ext cx="1362312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5011719" y="6427861"/>
            <a:ext cx="10474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ВХОД</a:t>
            </a:r>
          </a:p>
        </p:txBody>
      </p:sp>
      <p:sp>
        <p:nvSpPr>
          <p:cNvPr id="84" name="Прямоугольник 83"/>
          <p:cNvSpPr/>
          <p:nvPr/>
        </p:nvSpPr>
        <p:spPr>
          <a:xfrm rot="16200000">
            <a:off x="-479331" y="1495556"/>
            <a:ext cx="1362312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 rot="16200000">
            <a:off x="-321876" y="1397968"/>
            <a:ext cx="10474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ВХОД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862800" y="100737"/>
            <a:ext cx="49317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Первая смена 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2а,б,в,г классы и 3а,б 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12 человек (с ОВЗ с 2-5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завтрак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311288" y="1677895"/>
            <a:ext cx="455200" cy="310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925488" y="1628800"/>
            <a:ext cx="23050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Свободные столы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626121" y="2708920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2а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1766488" y="2708920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2а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2827000" y="2721888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2а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3836263" y="2708920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2а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231579" y="3744590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2б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2151097" y="371703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2б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146401" y="371703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2б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4123873" y="3729608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2б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1130177" y="371703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2б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642642" y="479715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2в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738440" y="5978976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2г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659450" y="5980638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2г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1720802" y="4787860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2в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2800922" y="4787860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2в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936369" y="479715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2в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2804544" y="5978976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2г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3936369" y="597627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2г</a:t>
            </a:r>
          </a:p>
        </p:txBody>
      </p:sp>
      <p:sp>
        <p:nvSpPr>
          <p:cNvPr id="109" name="Двойная стрелка вверх/вниз 108"/>
          <p:cNvSpPr/>
          <p:nvPr/>
        </p:nvSpPr>
        <p:spPr>
          <a:xfrm>
            <a:off x="715767" y="3153936"/>
            <a:ext cx="183825" cy="556984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Двойная стрелка вверх/вниз 109"/>
          <p:cNvSpPr/>
          <p:nvPr/>
        </p:nvSpPr>
        <p:spPr>
          <a:xfrm>
            <a:off x="686055" y="4188584"/>
            <a:ext cx="183825" cy="556984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Двойная стрелка вверх/вниз 110"/>
          <p:cNvSpPr/>
          <p:nvPr/>
        </p:nvSpPr>
        <p:spPr>
          <a:xfrm>
            <a:off x="687768" y="5248280"/>
            <a:ext cx="183825" cy="556984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043608" y="4236243"/>
            <a:ext cx="6399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2м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057592" y="3212976"/>
            <a:ext cx="6399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2м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043608" y="5295939"/>
            <a:ext cx="6399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2м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6578961" y="6091507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3а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6602785" y="540916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634049" y="5410298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3а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7682905" y="4684494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3а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7634049" y="6104043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3а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6530105" y="3209828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3б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6553929" y="2527483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7585193" y="2528619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3б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6524937" y="3933056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3б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7585193" y="3222364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3б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6350996" y="1084094"/>
            <a:ext cx="9065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6366360" y="384795"/>
            <a:ext cx="9065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7454268" y="1052736"/>
            <a:ext cx="9065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7433065" y="364014"/>
            <a:ext cx="9065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</a:p>
        </p:txBody>
      </p:sp>
      <p:sp>
        <p:nvSpPr>
          <p:cNvPr id="2" name="Стрелка углом 1"/>
          <p:cNvSpPr/>
          <p:nvPr/>
        </p:nvSpPr>
        <p:spPr>
          <a:xfrm>
            <a:off x="5676404" y="5678092"/>
            <a:ext cx="700801" cy="71435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трелка углом 2"/>
          <p:cNvSpPr/>
          <p:nvPr/>
        </p:nvSpPr>
        <p:spPr>
          <a:xfrm rot="5596735">
            <a:off x="540175" y="1870102"/>
            <a:ext cx="624691" cy="73542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трелка углом вверх 3"/>
          <p:cNvSpPr/>
          <p:nvPr/>
        </p:nvSpPr>
        <p:spPr>
          <a:xfrm rot="16200000">
            <a:off x="4872509" y="5753260"/>
            <a:ext cx="594303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7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047" t="9891" r="14140" b="7500"/>
          <a:stretch>
            <a:fillRect/>
          </a:stretch>
        </p:blipFill>
        <p:spPr bwMode="auto">
          <a:xfrm>
            <a:off x="0" y="-24"/>
            <a:ext cx="9173797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2640592" y="479715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560472" y="4797152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0696" y="479715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979712" y="371703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971600" y="371703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5496" y="371703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617440" y="2708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537320" y="2708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467544" y="2708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640592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560472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90696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475472" y="3933056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420384" y="393305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452320" y="321297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372200" y="321297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7450752" y="249289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370632" y="249289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7524328" y="609329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444208" y="609329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446480" y="33265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366360" y="33265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7450752" y="105273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370632" y="105273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446480" y="1772816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366360" y="1772816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524328" y="537321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444208" y="537321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7524328" y="465313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444208" y="4653136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705784" y="2721888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987824" y="3710920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777792" y="479715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777792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3990168" y="3710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4048" y="6525344"/>
            <a:ext cx="1362312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612733" y="6460839"/>
            <a:ext cx="21449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ВХОД-выход</a:t>
            </a:r>
          </a:p>
        </p:txBody>
      </p:sp>
      <p:sp>
        <p:nvSpPr>
          <p:cNvPr id="84" name="Прямоугольник 83"/>
          <p:cNvSpPr/>
          <p:nvPr/>
        </p:nvSpPr>
        <p:spPr>
          <a:xfrm rot="16200000">
            <a:off x="-479331" y="1495556"/>
            <a:ext cx="1362312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 rot="16200000">
            <a:off x="-870647" y="1417613"/>
            <a:ext cx="21449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ВХОД-выход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792269" y="100737"/>
            <a:ext cx="50727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Вторая</a:t>
            </a:r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смена 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3в классы и 4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а,б,в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классы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12 человек (с ОВЗ с 6 - 8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завтрак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311288" y="1657993"/>
            <a:ext cx="455200" cy="310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925488" y="1628800"/>
            <a:ext cx="23050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Свободные столы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231579" y="3744590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4б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2151097" y="371703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4б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2799169" y="4828510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4б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3923928" y="482698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4б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1130177" y="371703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4б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642642" y="479715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59450" y="5980638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4в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1706241" y="5980638"/>
            <a:ext cx="54694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4в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2813108" y="6011996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4в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923928" y="6011996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4в</a:t>
            </a:r>
          </a:p>
        </p:txBody>
      </p:sp>
      <p:sp>
        <p:nvSpPr>
          <p:cNvPr id="109" name="Двойная стрелка вверх/вниз 108"/>
          <p:cNvSpPr/>
          <p:nvPr/>
        </p:nvSpPr>
        <p:spPr>
          <a:xfrm>
            <a:off x="715767" y="3153936"/>
            <a:ext cx="183825" cy="556984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Двойная стрелка вверх/вниз 109"/>
          <p:cNvSpPr/>
          <p:nvPr/>
        </p:nvSpPr>
        <p:spPr>
          <a:xfrm>
            <a:off x="686055" y="4188584"/>
            <a:ext cx="183825" cy="556984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Двойная стрелка вверх/вниз 110"/>
          <p:cNvSpPr/>
          <p:nvPr/>
        </p:nvSpPr>
        <p:spPr>
          <a:xfrm>
            <a:off x="687768" y="5248280"/>
            <a:ext cx="183825" cy="556984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043608" y="4236243"/>
            <a:ext cx="6399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2м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057592" y="3212976"/>
            <a:ext cx="6399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2м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043608" y="5295939"/>
            <a:ext cx="6399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2м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6578961" y="6091507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3в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6602785" y="540916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634049" y="5410298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3в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7682905" y="4684494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3в</a:t>
            </a:r>
          </a:p>
        </p:txBody>
      </p:sp>
      <p:sp>
        <p:nvSpPr>
          <p:cNvPr id="119" name="Прямоугольник 118"/>
          <p:cNvSpPr/>
          <p:nvPr/>
        </p:nvSpPr>
        <p:spPr>
          <a:xfrm>
            <a:off x="7634049" y="6104043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3в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6530105" y="3209828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4а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6553929" y="2527483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7585193" y="2528619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4а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6524937" y="3933056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7585193" y="3222364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6350996" y="1084094"/>
            <a:ext cx="9065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6366360" y="384795"/>
            <a:ext cx="9065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</a:p>
        </p:txBody>
      </p:sp>
      <p:sp>
        <p:nvSpPr>
          <p:cNvPr id="132" name="Прямоугольник 131"/>
          <p:cNvSpPr/>
          <p:nvPr/>
        </p:nvSpPr>
        <p:spPr>
          <a:xfrm>
            <a:off x="7454268" y="1052736"/>
            <a:ext cx="9065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7433065" y="364014"/>
            <a:ext cx="9065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467544" y="2708920"/>
            <a:ext cx="9065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494032" y="2740278"/>
            <a:ext cx="9065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2633328" y="2753246"/>
            <a:ext cx="9065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3684580" y="2753246"/>
            <a:ext cx="9065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3968964" y="3748390"/>
            <a:ext cx="9065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</a:p>
        </p:txBody>
      </p:sp>
      <p:sp>
        <p:nvSpPr>
          <p:cNvPr id="4" name="Стрелка углом 3"/>
          <p:cNvSpPr/>
          <p:nvPr/>
        </p:nvSpPr>
        <p:spPr>
          <a:xfrm>
            <a:off x="5573988" y="5702021"/>
            <a:ext cx="720080" cy="78254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 углом 4"/>
          <p:cNvSpPr/>
          <p:nvPr/>
        </p:nvSpPr>
        <p:spPr>
          <a:xfrm rot="5568432">
            <a:off x="457008" y="1723946"/>
            <a:ext cx="701342" cy="7513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Стрелка углом вверх 1"/>
          <p:cNvSpPr/>
          <p:nvPr/>
        </p:nvSpPr>
        <p:spPr>
          <a:xfrm rot="16200000">
            <a:off x="4961859" y="5861246"/>
            <a:ext cx="492737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917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2640592" y="479715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560472" y="479715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0696" y="479715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979712" y="371703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971600" y="371703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5496" y="371703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617440" y="2708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537320" y="2708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1419" y="2708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640592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560472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90696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475472" y="3933056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452320" y="321297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372200" y="321297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7450752" y="249289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370632" y="249289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7524328" y="609329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444208" y="609329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446480" y="33265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366360" y="33265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524328" y="537321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444208" y="537321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7524328" y="465313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705784" y="2721888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987824" y="3710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777792" y="479715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777792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3990168" y="3710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4048" y="6525344"/>
            <a:ext cx="1362312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612733" y="6460839"/>
            <a:ext cx="21449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ВХОД-выход</a:t>
            </a:r>
          </a:p>
        </p:txBody>
      </p:sp>
      <p:sp>
        <p:nvSpPr>
          <p:cNvPr id="84" name="Прямоугольник 83"/>
          <p:cNvSpPr/>
          <p:nvPr/>
        </p:nvSpPr>
        <p:spPr>
          <a:xfrm rot="16200000">
            <a:off x="-479331" y="1495556"/>
            <a:ext cx="1362312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 rot="16200000">
            <a:off x="-870647" y="1417613"/>
            <a:ext cx="21449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ВХОД-выход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528355" y="100737"/>
            <a:ext cx="58090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Третья смена </a:t>
            </a:r>
          </a:p>
          <a:p>
            <a:pPr algn="ctr"/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10.00 1 классы 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 классы и 6 классы и 11 человек 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 ОВЗ с 9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завтрак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311288" y="1677895"/>
            <a:ext cx="455200" cy="310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925488" y="1628800"/>
            <a:ext cx="23050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Свободные столы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32657" y="2708920"/>
            <a:ext cx="7404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766488" y="2708920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6а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2827000" y="2721888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6а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3836263" y="2708920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6а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231579" y="3744590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5б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2151097" y="371703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5б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146401" y="371703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5б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4123873" y="3729608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5б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1130177" y="371703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5б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642642" y="479715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5в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738440" y="5978976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5а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659450" y="5980638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720802" y="4787860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5в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2800922" y="4787860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5в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936369" y="479715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5в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2804544" y="5978976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936369" y="597627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5а</a:t>
            </a:r>
          </a:p>
        </p:txBody>
      </p:sp>
      <p:sp>
        <p:nvSpPr>
          <p:cNvPr id="109" name="Двойная стрелка вверх/вниз 108"/>
          <p:cNvSpPr/>
          <p:nvPr/>
        </p:nvSpPr>
        <p:spPr>
          <a:xfrm>
            <a:off x="715767" y="3153936"/>
            <a:ext cx="183825" cy="556984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Двойная стрелка вверх/вниз 109"/>
          <p:cNvSpPr/>
          <p:nvPr/>
        </p:nvSpPr>
        <p:spPr>
          <a:xfrm>
            <a:off x="686055" y="4188584"/>
            <a:ext cx="183825" cy="556984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Двойная стрелка вверх/вниз 110"/>
          <p:cNvSpPr/>
          <p:nvPr/>
        </p:nvSpPr>
        <p:spPr>
          <a:xfrm>
            <a:off x="687768" y="5248280"/>
            <a:ext cx="183825" cy="556984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043608" y="4236243"/>
            <a:ext cx="6399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2м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057592" y="3212976"/>
            <a:ext cx="6399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2м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043608" y="5295939"/>
            <a:ext cx="6399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2м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6578961" y="6091507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602785" y="540916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б6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634049" y="5410298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6б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7682905" y="4684494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634049" y="6104043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6530105" y="3209828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553929" y="2527483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7585193" y="2528619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7585193" y="3222364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6366360" y="384795"/>
            <a:ext cx="9065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</a:p>
        </p:txBody>
      </p:sp>
      <p:sp>
        <p:nvSpPr>
          <p:cNvPr id="133" name="Прямоугольник 132"/>
          <p:cNvSpPr/>
          <p:nvPr/>
        </p:nvSpPr>
        <p:spPr>
          <a:xfrm>
            <a:off x="7433065" y="364014"/>
            <a:ext cx="9065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395352" y="462644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578961" y="465807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6б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6408767" y="3933056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7450752" y="177281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Прямоугольник 120"/>
          <p:cNvSpPr/>
          <p:nvPr/>
        </p:nvSpPr>
        <p:spPr>
          <a:xfrm>
            <a:off x="6408767" y="1804889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7433065" y="1008762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6387563" y="1008762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7612845" y="1833367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6567344" y="1833367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Стрелка углом 1"/>
          <p:cNvSpPr/>
          <p:nvPr/>
        </p:nvSpPr>
        <p:spPr>
          <a:xfrm>
            <a:off x="5431591" y="5791328"/>
            <a:ext cx="708781" cy="739219"/>
          </a:xfrm>
          <a:prstGeom prst="bentArrow">
            <a:avLst>
              <a:gd name="adj1" fmla="val 25000"/>
              <a:gd name="adj2" fmla="val 2251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трелка углом 2"/>
          <p:cNvSpPr/>
          <p:nvPr/>
        </p:nvSpPr>
        <p:spPr>
          <a:xfrm rot="5400000">
            <a:off x="397657" y="1717493"/>
            <a:ext cx="864097" cy="6867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трелка углом вверх 3"/>
          <p:cNvSpPr/>
          <p:nvPr/>
        </p:nvSpPr>
        <p:spPr>
          <a:xfrm rot="16200000">
            <a:off x="4710296" y="5814065"/>
            <a:ext cx="711070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917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2640592" y="479715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560472" y="479715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0696" y="479715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979712" y="373253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971600" y="371703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5496" y="371703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617440" y="2708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537320" y="2708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1419" y="2708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640592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560472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90696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387563" y="4601666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452320" y="321297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370632" y="249289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7524328" y="609329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444208" y="609329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446480" y="33265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366360" y="33265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524328" y="537321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444208" y="537321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7475472" y="387034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705784" y="2721888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987824" y="3710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777792" y="479715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777792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3990168" y="3710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4048" y="6525344"/>
            <a:ext cx="1362312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612733" y="6460839"/>
            <a:ext cx="21449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ВХОД-выход</a:t>
            </a:r>
          </a:p>
        </p:txBody>
      </p:sp>
      <p:sp>
        <p:nvSpPr>
          <p:cNvPr id="84" name="Прямоугольник 83"/>
          <p:cNvSpPr/>
          <p:nvPr/>
        </p:nvSpPr>
        <p:spPr>
          <a:xfrm rot="16200000">
            <a:off x="-479331" y="1495556"/>
            <a:ext cx="1362312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 rot="16200000">
            <a:off x="-870647" y="1417613"/>
            <a:ext cx="21449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ВХОД-выход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1102795" y="410761"/>
            <a:ext cx="46341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Четвертая смена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7- 8,9б классы, сотрудники школы 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1311288" y="1677895"/>
            <a:ext cx="455200" cy="310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925488" y="1628800"/>
            <a:ext cx="23050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Свободные столы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432657" y="2708920"/>
            <a:ext cx="7404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766488" y="2708920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7б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2827000" y="2721888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7б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3836263" y="2708920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7б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231579" y="3744590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2151097" y="371703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146401" y="371703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123873" y="3729608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130177" y="371703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642642" y="479715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7в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738440" y="5978976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7а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659450" y="5980638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720802" y="4787860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7в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2800922" y="4787860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7в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3936369" y="479715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7в</a:t>
            </a:r>
          </a:p>
        </p:txBody>
      </p:sp>
      <p:sp>
        <p:nvSpPr>
          <p:cNvPr id="107" name="Прямоугольник 106"/>
          <p:cNvSpPr/>
          <p:nvPr/>
        </p:nvSpPr>
        <p:spPr>
          <a:xfrm>
            <a:off x="2804544" y="5978976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936369" y="597627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7а</a:t>
            </a:r>
          </a:p>
        </p:txBody>
      </p:sp>
      <p:sp>
        <p:nvSpPr>
          <p:cNvPr id="109" name="Двойная стрелка вверх/вниз 108"/>
          <p:cNvSpPr/>
          <p:nvPr/>
        </p:nvSpPr>
        <p:spPr>
          <a:xfrm>
            <a:off x="715767" y="3153936"/>
            <a:ext cx="183825" cy="556984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Двойная стрелка вверх/вниз 109"/>
          <p:cNvSpPr/>
          <p:nvPr/>
        </p:nvSpPr>
        <p:spPr>
          <a:xfrm>
            <a:off x="686055" y="4188584"/>
            <a:ext cx="183825" cy="556984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Двойная стрелка вверх/вниз 110"/>
          <p:cNvSpPr/>
          <p:nvPr/>
        </p:nvSpPr>
        <p:spPr>
          <a:xfrm>
            <a:off x="687768" y="5248280"/>
            <a:ext cx="183825" cy="556984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043608" y="4236243"/>
            <a:ext cx="6399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2м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057592" y="3212976"/>
            <a:ext cx="6399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2м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043608" y="5295939"/>
            <a:ext cx="6399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2м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6578961" y="6091507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602785" y="540916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86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634049" y="5410298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8б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7585193" y="3958302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634049" y="6104043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6553929" y="2527483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7585193" y="3222364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8в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387563" y="387034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524937" y="3948554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8в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475472" y="4601666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366360" y="177281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7433065" y="1008762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6387563" y="3159648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6483017" y="1802815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Стрелка углом 1"/>
          <p:cNvSpPr/>
          <p:nvPr/>
        </p:nvSpPr>
        <p:spPr>
          <a:xfrm>
            <a:off x="5563409" y="5542542"/>
            <a:ext cx="792088" cy="10081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трелка углом 2"/>
          <p:cNvSpPr/>
          <p:nvPr/>
        </p:nvSpPr>
        <p:spPr>
          <a:xfrm rot="5400000">
            <a:off x="397657" y="1717493"/>
            <a:ext cx="864097" cy="6867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7475472" y="2496125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7468723" y="1740099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7627300" y="1818033"/>
            <a:ext cx="54694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6366360" y="1008762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углом вверх 3"/>
          <p:cNvSpPr/>
          <p:nvPr/>
        </p:nvSpPr>
        <p:spPr>
          <a:xfrm rot="16200000">
            <a:off x="4955727" y="5937999"/>
            <a:ext cx="493789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01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2640592" y="4797152"/>
            <a:ext cx="864096" cy="451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538888" y="479715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0696" y="479715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979712" y="373253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971600" y="371703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5496" y="371703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617440" y="2708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1537320" y="2708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31419" y="2708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640592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560472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90696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387563" y="4601666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452320" y="321297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6370632" y="249289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7524328" y="609329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6444208" y="609329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446480" y="33265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366360" y="33265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524328" y="537321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444208" y="5373216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7475472" y="387034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705784" y="2721888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987824" y="3710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777792" y="479715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777792" y="594928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3990168" y="3710920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4048" y="6525344"/>
            <a:ext cx="1362312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612733" y="6460839"/>
            <a:ext cx="21449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ВХОД-выход</a:t>
            </a:r>
          </a:p>
        </p:txBody>
      </p:sp>
      <p:sp>
        <p:nvSpPr>
          <p:cNvPr id="84" name="Прямоугольник 83"/>
          <p:cNvSpPr/>
          <p:nvPr/>
        </p:nvSpPr>
        <p:spPr>
          <a:xfrm rot="16200000">
            <a:off x="-479331" y="1495556"/>
            <a:ext cx="1362312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 rot="16200000">
            <a:off x="-870647" y="1417613"/>
            <a:ext cx="21449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ВХОД-выход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367633" y="299322"/>
            <a:ext cx="25280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Пятая смена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9аб, 10,11 классы 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 обед - 44 чел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311288" y="1677895"/>
            <a:ext cx="455200" cy="3109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925488" y="1628800"/>
            <a:ext cx="230505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Свободные столы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570882" y="2708920"/>
            <a:ext cx="74040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560472" y="2708920"/>
            <a:ext cx="84094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640592" y="2721888"/>
            <a:ext cx="7792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705784" y="2708920"/>
            <a:ext cx="78328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9б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231578" y="3744590"/>
            <a:ext cx="69116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2151096" y="3717032"/>
            <a:ext cx="67590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9а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146401" y="3717032"/>
            <a:ext cx="68986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123872" y="3729608"/>
            <a:ext cx="73039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130176" y="3717032"/>
            <a:ext cx="70551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42642" y="4797152"/>
            <a:ext cx="6686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11б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560472" y="5978976"/>
            <a:ext cx="72491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11а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467544" y="5980638"/>
            <a:ext cx="73884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1720802" y="4787861"/>
            <a:ext cx="680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11б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2800922" y="4787860"/>
            <a:ext cx="68061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777792" y="4797152"/>
            <a:ext cx="86409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804544" y="5978976"/>
            <a:ext cx="61532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777792" y="5976272"/>
            <a:ext cx="86409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11а</a:t>
            </a:r>
          </a:p>
        </p:txBody>
      </p:sp>
      <p:sp>
        <p:nvSpPr>
          <p:cNvPr id="109" name="Двойная стрелка вверх/вниз 108"/>
          <p:cNvSpPr/>
          <p:nvPr/>
        </p:nvSpPr>
        <p:spPr>
          <a:xfrm>
            <a:off x="715767" y="3153936"/>
            <a:ext cx="183825" cy="556984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Двойная стрелка вверх/вниз 109"/>
          <p:cNvSpPr/>
          <p:nvPr/>
        </p:nvSpPr>
        <p:spPr>
          <a:xfrm>
            <a:off x="686055" y="4188584"/>
            <a:ext cx="183825" cy="556984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Двойная стрелка вверх/вниз 110"/>
          <p:cNvSpPr/>
          <p:nvPr/>
        </p:nvSpPr>
        <p:spPr>
          <a:xfrm>
            <a:off x="687768" y="5248280"/>
            <a:ext cx="183825" cy="556984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1043608" y="4236243"/>
            <a:ext cx="6399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2м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057592" y="3212976"/>
            <a:ext cx="6399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2м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043608" y="5295939"/>
            <a:ext cx="63998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2м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6444208" y="6091507"/>
            <a:ext cx="68169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483018" y="5409162"/>
            <a:ext cx="7474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634049" y="5410298"/>
            <a:ext cx="663112" cy="3681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10а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7585193" y="3958302"/>
            <a:ext cx="71196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7634048" y="6104043"/>
            <a:ext cx="75437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10а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7585193" y="3222364"/>
            <a:ext cx="71196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10б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387562" y="3870340"/>
            <a:ext cx="920741" cy="4013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562420" y="3919478"/>
            <a:ext cx="62767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10б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7475472" y="4601666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6424689" y="1755317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121"/>
          <p:cNvSpPr/>
          <p:nvPr/>
        </p:nvSpPr>
        <p:spPr>
          <a:xfrm>
            <a:off x="7433065" y="100876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6387563" y="3159648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рямоугольник 123"/>
          <p:cNvSpPr/>
          <p:nvPr/>
        </p:nvSpPr>
        <p:spPr>
          <a:xfrm>
            <a:off x="6483016" y="1802815"/>
            <a:ext cx="7517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Стрелка углом 1"/>
          <p:cNvSpPr/>
          <p:nvPr/>
        </p:nvSpPr>
        <p:spPr>
          <a:xfrm>
            <a:off x="5602480" y="5770900"/>
            <a:ext cx="681156" cy="7677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трелка углом 2"/>
          <p:cNvSpPr/>
          <p:nvPr/>
        </p:nvSpPr>
        <p:spPr>
          <a:xfrm rot="5400000">
            <a:off x="397657" y="1717493"/>
            <a:ext cx="864097" cy="6867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7475472" y="2496125"/>
            <a:ext cx="8640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7405405" y="1740099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>
            <a:off x="7475472" y="1786675"/>
            <a:ext cx="68911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6366360" y="100876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6426824" y="2527483"/>
            <a:ext cx="7517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7475472" y="364014"/>
            <a:ext cx="68911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426823" y="364014"/>
            <a:ext cx="7517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6366360" y="1008762"/>
            <a:ext cx="864096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>
            <a:off x="6444208" y="1071478"/>
            <a:ext cx="75171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7475472" y="1071478"/>
            <a:ext cx="68911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ОВЗ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трелка углом вверх 4"/>
          <p:cNvSpPr/>
          <p:nvPr/>
        </p:nvSpPr>
        <p:spPr>
          <a:xfrm rot="16200000">
            <a:off x="4838080" y="5811373"/>
            <a:ext cx="797279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11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Организация внеурочной деятельности  осуществляется во второй половине дня в субботу и каникулярные дни в  соответствии с </a:t>
            </a:r>
          </a:p>
          <a:p>
            <a:endParaRPr lang="ru-RU" dirty="0"/>
          </a:p>
          <a:p>
            <a:r>
              <a:rPr lang="ru-RU" dirty="0"/>
              <a:t>Постановлением Главного государственного санитарного врача Российской Федерации от 30.06.2020 № 16 "Об утверждении санитарно-эпидемиологических правил СП 3.1/2.4 3598-20 "Санитарно-эпидемиологические требования к устройству, содержанию и организации работы образовательных организаций и других объектов социальной инфраструктуры для детей и молодежи в условиях распространения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(COVID-19)" (Зарегистрирован 03.07.2020 № 58824)</a:t>
            </a:r>
          </a:p>
          <a:p>
            <a:endParaRPr lang="ru-RU" dirty="0"/>
          </a:p>
          <a:p>
            <a:r>
              <a:rPr lang="ru-RU" dirty="0"/>
              <a:t>  Согласно письму  </a:t>
            </a:r>
            <a:r>
              <a:rPr lang="ru-RU" dirty="0" err="1"/>
              <a:t>Роспотребнадзора</a:t>
            </a:r>
            <a:r>
              <a:rPr lang="ru-RU" dirty="0"/>
              <a:t> N 02/16587-2020-24, </a:t>
            </a:r>
            <a:r>
              <a:rPr lang="ru-RU" dirty="0" err="1"/>
              <a:t>Минпросвещения</a:t>
            </a:r>
            <a:r>
              <a:rPr lang="ru-RU" dirty="0"/>
              <a:t> России N ГД-1192/03 от 12.08.2020 "Об организации работы общеобразовательных организаций", с  учетом требований </a:t>
            </a:r>
            <a:r>
              <a:rPr lang="ru-RU" dirty="0">
                <a:hlinkClick r:id="rId2"/>
              </a:rPr>
              <a:t>пункта 10.5</a:t>
            </a:r>
            <a:r>
              <a:rPr lang="ru-RU" dirty="0"/>
              <a:t> Санитарно-эпидемиологических правил и нормативов СанПиН 2.4.2.2821-10  целесообразно организовать проведение курсов внеурочной деятельности в периоды каникул, в выходные и нерабочие праздничные дни. Школа предлагает модель: 50/50: 17 часов в учебные дни по субботам, 17 часов- в каникулярное время</a:t>
            </a:r>
          </a:p>
          <a:p>
            <a:r>
              <a:rPr lang="ru-RU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210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Развоз детей после занятий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Развоз осуществляется по тем же правилам что и подвоз</a:t>
            </a:r>
            <a:r>
              <a:rPr lang="ru-RU" i="1" dirty="0"/>
              <a:t>. </a:t>
            </a:r>
          </a:p>
          <a:p>
            <a:r>
              <a:rPr lang="ru-RU" dirty="0"/>
              <a:t>Возможен ввод дополнительного рейса после 4 урока.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10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781" t="16667" r="17031" b="7500"/>
          <a:stretch>
            <a:fillRect/>
          </a:stretch>
        </p:blipFill>
        <p:spPr bwMode="auto">
          <a:xfrm>
            <a:off x="0" y="-1"/>
            <a:ext cx="9144000" cy="682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40FF2517-ECB4-4EB6-BBD4-D9D6042B59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026880"/>
              </p:ext>
            </p:extLst>
          </p:nvPr>
        </p:nvGraphicFramePr>
        <p:xfrm>
          <a:off x="107504" y="1077218"/>
          <a:ext cx="8928992" cy="4368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5679F24-15FC-43FC-83E5-E0F9617161A1}"/>
              </a:ext>
            </a:extLst>
          </p:cNvPr>
          <p:cNvSpPr/>
          <p:nvPr/>
        </p:nvSpPr>
        <p:spPr>
          <a:xfrm>
            <a:off x="1835696" y="0"/>
            <a:ext cx="576164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Дополнительные требования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(школы)</a:t>
            </a:r>
            <a:endParaRPr lang="ru-RU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Облачко с текстом: прямоугольное со скругленными углами 3" descr="Создание рабочей группы в ОО по выполнению требований и рекомендаций&#10;">
            <a:extLst>
              <a:ext uri="{FF2B5EF4-FFF2-40B4-BE49-F238E27FC236}">
                <a16:creationId xmlns:a16="http://schemas.microsoft.com/office/drawing/2014/main" xmlns="" id="{F44D60E7-3E93-411B-9F79-F11C03C8FA3A}"/>
              </a:ext>
            </a:extLst>
          </p:cNvPr>
          <p:cNvSpPr/>
          <p:nvPr/>
        </p:nvSpPr>
        <p:spPr>
          <a:xfrm>
            <a:off x="3131840" y="5874370"/>
            <a:ext cx="4680520" cy="648072"/>
          </a:xfrm>
          <a:prstGeom prst="wedgeRoundRectCallout">
            <a:avLst>
              <a:gd name="adj1" fmla="val 639"/>
              <a:gd name="adj2" fmla="val -1059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Создание рабочей группы в ОО по выполнению требований и рекомендаций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31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53792272"/>
              </p:ext>
            </p:extLst>
          </p:nvPr>
        </p:nvGraphicFramePr>
        <p:xfrm>
          <a:off x="107504" y="1142984"/>
          <a:ext cx="892899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971600" y="84698"/>
            <a:ext cx="7715200" cy="915410"/>
            <a:chOff x="1232539" y="1568"/>
            <a:chExt cx="6391905" cy="1195234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232539" y="1568"/>
              <a:ext cx="6391905" cy="1195234"/>
            </a:xfrm>
            <a:prstGeom prst="roundRect">
              <a:avLst>
                <a:gd name="adj" fmla="val 10000"/>
              </a:avLst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267546" y="36575"/>
              <a:ext cx="6321891" cy="9638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50800" rIns="762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>
                  <a:solidFill>
                    <a:schemeClr val="bg1"/>
                  </a:solidFill>
                </a:rPr>
                <a:t>Общие подходы к организации образовательного процесса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442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00034" y="214290"/>
            <a:ext cx="8215370" cy="1578065"/>
            <a:chOff x="4290" y="1843100"/>
            <a:chExt cx="2926087" cy="387051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290" y="1843100"/>
              <a:ext cx="2926087" cy="387051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рямоугольник 3"/>
            <p:cNvSpPr/>
            <p:nvPr/>
          </p:nvSpPr>
          <p:spPr>
            <a:xfrm>
              <a:off x="4290" y="1843100"/>
              <a:ext cx="2926087" cy="3870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/>
                <a:t>Модель 1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/>
                <a:t>ОО с численностью </a:t>
              </a:r>
              <a:r>
                <a:rPr lang="ru-RU" sz="2800" dirty="0"/>
                <a:t>до</a:t>
              </a:r>
              <a:r>
                <a:rPr lang="ru-RU" sz="2800" kern="1200" dirty="0"/>
                <a:t>  800 чел., 1 смены</a:t>
              </a: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31756907"/>
              </p:ext>
            </p:extLst>
          </p:nvPr>
        </p:nvGraphicFramePr>
        <p:xfrm>
          <a:off x="285720" y="2143116"/>
          <a:ext cx="8572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подвоза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85" y="2764085"/>
            <a:ext cx="9036496" cy="4093915"/>
          </a:xfrm>
        </p:spPr>
        <p:txBody>
          <a:bodyPr/>
          <a:lstStyle/>
          <a:p>
            <a:pPr lvl="0"/>
            <a:r>
              <a:rPr lang="ru-RU" sz="2000" dirty="0"/>
              <a:t>дезинфекция перед перевозкой детей всех поверхностей салона транспортного средства с применением дезинфицирующих средств производится водителем автобуса;</a:t>
            </a:r>
          </a:p>
          <a:p>
            <a:pPr lvl="0"/>
            <a:r>
              <a:rPr lang="ru-RU" sz="2000" dirty="0"/>
              <a:t>осмотр водителей перед каждым рейсом с проведением термометрии. Водители с признаками респираторных заболеваний и (или) повышенной температурой тела к работе не допускаются;</a:t>
            </a:r>
          </a:p>
          <a:p>
            <a:pPr lvl="0"/>
            <a:r>
              <a:rPr lang="ru-RU" sz="2000" dirty="0"/>
              <a:t>использование водителем при посадке  и в пути следования средств индивидуальной защиты органов дыхания (одноразовых масок или многоразовых масок со сменными фильтрами), а также перчаток. При этом смена одноразовых масок должна производиться не реже 1 раза в 3 часа, фильтров в соответствии с инструкцией по их применению;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맑은 고딕" pitchFamily="34" charset="-127"/>
                <a:cs typeface="맑은 고딕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 pitchFamily="34" charset="-127"/>
                <a:cs typeface="맑은 고딕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 pitchFamily="34" charset="-127"/>
                <a:cs typeface="맑은 고딕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 pitchFamily="34" charset="-127"/>
                <a:cs typeface="맑은 고딕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 pitchFamily="34" charset="-127"/>
                <a:cs typeface="맑은 고딕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defRPr>
            </a:lvl9pPr>
          </a:lstStyle>
          <a:p>
            <a:r>
              <a:rPr lang="ru-RU"/>
              <a:t>Организация подвоза детей</a:t>
            </a:r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52D8C149-4151-4695-A9C3-1E52C17C0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67779"/>
              </p:ext>
            </p:extLst>
          </p:nvPr>
        </p:nvGraphicFramePr>
        <p:xfrm>
          <a:off x="700505" y="1196752"/>
          <a:ext cx="77048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>
                  <a:extLst>
                    <a:ext uri="{9D8B030D-6E8A-4147-A177-3AD203B41FA5}">
                      <a16:colId xmlns:a16="http://schemas.microsoft.com/office/drawing/2014/main" xmlns="" val="554275381"/>
                    </a:ext>
                  </a:extLst>
                </a:gridCol>
                <a:gridCol w="3852428">
                  <a:extLst>
                    <a:ext uri="{9D8B030D-6E8A-4147-A177-3AD203B41FA5}">
                      <a16:colId xmlns:a16="http://schemas.microsoft.com/office/drawing/2014/main" xmlns="" val="248363780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График подвоза детей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319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автобус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автобус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29127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7.25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90243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7.50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0567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859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876376" cy="4997152"/>
          </a:xfrm>
        </p:spPr>
        <p:txBody>
          <a:bodyPr/>
          <a:lstStyle/>
          <a:p>
            <a:pPr lvl="0"/>
            <a:r>
              <a:rPr lang="ru-RU" sz="2400" dirty="0"/>
              <a:t>использование сопровождающим при посадке  и в пути следования средств индивидуальной защиты органов дыхания (одноразовых масок или многоразовых масок со сменными фильтрами), а также перчаток. При этом смена одноразовых масок должна производиться не реже 1 раза в 3 часа, фильтров в соответствии с инструкцией по их применению;</a:t>
            </a:r>
          </a:p>
          <a:p>
            <a:pPr lvl="0"/>
            <a:r>
              <a:rPr lang="ru-RU" sz="2400" dirty="0"/>
              <a:t>за обработку при посадке и в пути следования рук с применением дезинфицирующих салфеток или кожных антисептиков и использование обучающимся средств индивидуальной защиты органов дыхания (одноразовых масок или многоразовых масок со сменными фильтрами) назначается  ответственный сопровождающий.</a:t>
            </a:r>
          </a:p>
          <a:p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подвоза детей</a:t>
            </a:r>
          </a:p>
        </p:txBody>
      </p:sp>
    </p:spTree>
    <p:extLst>
      <p:ext uri="{BB962C8B-B14F-4D97-AF65-F5344CB8AC3E}">
        <p14:creationId xmlns:p14="http://schemas.microsoft.com/office/powerpoint/2010/main" val="195840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5988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Организация прихода детей  в школу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8984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/>
          </a:p>
          <a:p>
            <a:pPr algn="just"/>
            <a:r>
              <a:rPr lang="ru-RU" sz="2400" dirty="0"/>
              <a:t>Обучающиеся, которые пришли в период с 7.00 до 7.20, проходят термометрию, обработку рук, обеспечиваются масками  (при необходимости). После прохождения процедур обучающиеся будут находиться в коридоре до прихода учителя, соблюдая социальную дистанцию 1,5 метра.  Ответственность за соблюдение данных норм несет дежурный сторож.  Обучающиеся, которые пришли в период с 7.20 до 8.00, так же проходят термометрию, обработку рук, получают маски (при необходимости), проходят в аудиторию, закрепленную за ними, соблюдая дистанцию. </a:t>
            </a:r>
          </a:p>
          <a:p>
            <a:pPr algn="just"/>
            <a:r>
              <a:rPr lang="ru-RU" sz="2400" dirty="0"/>
              <a:t>В аудитории  их встречает учитель,  начинающий 1–й урок по расписанию.</a:t>
            </a:r>
          </a:p>
        </p:txBody>
      </p:sp>
    </p:spTree>
    <p:extLst>
      <p:ext uri="{BB962C8B-B14F-4D97-AF65-F5344CB8AC3E}">
        <p14:creationId xmlns:p14="http://schemas.microsoft.com/office/powerpoint/2010/main" val="268721197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10522</TotalTime>
  <Words>1349</Words>
  <Application>Microsoft Office PowerPoint</Application>
  <PresentationFormat>Экран (4:3)</PresentationFormat>
  <Paragraphs>456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подвоза детей</vt:lpstr>
      <vt:lpstr>Организация подвоза детей</vt:lpstr>
      <vt:lpstr>Презентация PowerPoint</vt:lpstr>
      <vt:lpstr>График прихода детей в школу </vt:lpstr>
      <vt:lpstr>Организация прихода детей в школу </vt:lpstr>
      <vt:lpstr>Распределение классов по аудиториям (1 этаж)</vt:lpstr>
      <vt:lpstr>Распределение классов по аудиториям (2 этаж)</vt:lpstr>
      <vt:lpstr>Презентация PowerPoint</vt:lpstr>
      <vt:lpstr>Презентация PowerPoint</vt:lpstr>
      <vt:lpstr>Презентация PowerPoint</vt:lpstr>
      <vt:lpstr>Организация питания</vt:lpstr>
      <vt:lpstr>График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Развоз детей после занятий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Завуч</cp:lastModifiedBy>
  <cp:revision>919</cp:revision>
  <cp:lastPrinted>2020-01-10T13:56:28Z</cp:lastPrinted>
  <dcterms:created xsi:type="dcterms:W3CDTF">2014-04-01T16:35:38Z</dcterms:created>
  <dcterms:modified xsi:type="dcterms:W3CDTF">2020-08-26T08:59:19Z</dcterms:modified>
</cp:coreProperties>
</file>