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5312" r:id="rId2"/>
  </p:sldMasterIdLst>
  <p:notesMasterIdLst>
    <p:notesMasterId r:id="rId9"/>
  </p:notesMasterIdLst>
  <p:handoutMasterIdLst>
    <p:handoutMasterId r:id="rId10"/>
  </p:handoutMasterIdLst>
  <p:sldIdLst>
    <p:sldId id="300" r:id="rId3"/>
    <p:sldId id="283" r:id="rId4"/>
    <p:sldId id="301" r:id="rId5"/>
    <p:sldId id="284" r:id="rId6"/>
    <p:sldId id="302" r:id="rId7"/>
    <p:sldId id="286" r:id="rId8"/>
  </p:sldIdLst>
  <p:sldSz cx="9144000" cy="6858000" type="screen4x3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맑은 고딕" panose="020B0803020000020004" pitchFamily="34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 Бабаева" initials="ЕБ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00FF"/>
    <a:srgbClr val="993366"/>
    <a:srgbClr val="CC66FF"/>
    <a:srgbClr val="CC0000"/>
    <a:srgbClr val="800000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533" autoAdjust="0"/>
  </p:normalViewPr>
  <p:slideViewPr>
    <p:cSldViewPr>
      <p:cViewPr>
        <p:scale>
          <a:sx n="63" d="100"/>
          <a:sy n="63" d="100"/>
        </p:scale>
        <p:origin x="-869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2139" tIns="46070" rIns="92139" bIns="4607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2139" tIns="46070" rIns="92139" bIns="46070" rtlCol="0"/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82AFC15-6D59-446C-A03B-C0274528EE68}" type="datetimeFigureOut">
              <a:rPr lang="ru-RU"/>
              <a:pPr>
                <a:defRPr/>
              </a:pPr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21"/>
            <a:ext cx="2945659" cy="497520"/>
          </a:xfrm>
          <a:prstGeom prst="rect">
            <a:avLst/>
          </a:prstGeom>
        </p:spPr>
        <p:txBody>
          <a:bodyPr vert="horz" lIns="92139" tIns="46070" rIns="92139" bIns="4607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9121"/>
            <a:ext cx="2945659" cy="497520"/>
          </a:xfrm>
          <a:prstGeom prst="rect">
            <a:avLst/>
          </a:prstGeom>
        </p:spPr>
        <p:txBody>
          <a:bodyPr vert="horz" wrap="square" lIns="92139" tIns="46070" rIns="92139" bIns="460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fld id="{3DB92D45-C1D3-4A0A-B184-0977E87D47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0978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233" cy="495936"/>
          </a:xfrm>
          <a:prstGeom prst="rect">
            <a:avLst/>
          </a:prstGeom>
        </p:spPr>
        <p:txBody>
          <a:bodyPr vert="horz" lIns="91729" tIns="45864" rIns="91729" bIns="45864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869" y="0"/>
            <a:ext cx="2947233" cy="495936"/>
          </a:xfrm>
          <a:prstGeom prst="rect">
            <a:avLst/>
          </a:prstGeom>
        </p:spPr>
        <p:txBody>
          <a:bodyPr vert="horz" lIns="91729" tIns="45864" rIns="91729" bIns="45864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7CBA7F2-DF72-4CCF-9420-10CF64CB8BA7}" type="datetimeFigureOut">
              <a:rPr lang="ru-RU"/>
              <a:pPr>
                <a:defRPr/>
              </a:pPr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9" tIns="45864" rIns="91729" bIns="4586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937"/>
            <a:ext cx="5438140" cy="4468177"/>
          </a:xfrm>
          <a:prstGeom prst="rect">
            <a:avLst/>
          </a:prstGeom>
        </p:spPr>
        <p:txBody>
          <a:bodyPr vert="horz" wrap="square" lIns="91729" tIns="45864" rIns="91729" bIns="45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705"/>
            <a:ext cx="2947233" cy="495936"/>
          </a:xfrm>
          <a:prstGeom prst="rect">
            <a:avLst/>
          </a:prstGeom>
        </p:spPr>
        <p:txBody>
          <a:bodyPr vert="horz" lIns="91729" tIns="45864" rIns="91729" bIns="45864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869" y="9430705"/>
            <a:ext cx="2947233" cy="495936"/>
          </a:xfrm>
          <a:prstGeom prst="rect">
            <a:avLst/>
          </a:prstGeom>
        </p:spPr>
        <p:txBody>
          <a:bodyPr vert="horz" wrap="square" lIns="91729" tIns="45864" rIns="91729" bIns="45864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latin typeface="Calibri" panose="020F0502020204030204" pitchFamily="34" charset="0"/>
                <a:ea typeface="+mn-ea"/>
              </a:defRPr>
            </a:lvl1pPr>
          </a:lstStyle>
          <a:p>
            <a:pPr>
              <a:defRPr/>
            </a:pPr>
            <a:fld id="{FEBD2D4A-E9FE-4439-8801-6D5769D2FE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98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맑은 고딕" pitchFamily="34" charset="-127"/>
        <a:cs typeface="맑은 고딕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맑은 고딕" pitchFamily="34" charset="-127"/>
        <a:cs typeface="맑은 고딕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맑은 고딕" pitchFamily="34" charset="-127"/>
        <a:cs typeface="맑은 고딕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맑은 고딕" pitchFamily="34" charset="-127"/>
        <a:cs typeface="맑은 고딕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맑은 고딕" pitchFamily="34" charset="-127"/>
        <a:cs typeface="맑은 고딕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756F6-E006-4BA1-B5B2-804E71442441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AD508-9CB4-4623-B7E9-A0FAAF3BD74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1959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41108-B12E-43AA-87F3-BE988C017749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0EC4-4441-45A8-AE19-15281A5D9E3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7315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07DE-9B31-4667-B7FC-631E59D63A7C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5CA8-2D92-4B40-92C8-4CF021D7AC2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4766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338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altLang="ko-KR"/>
              <a:t>Образец заголовка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250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81097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57532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047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59335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61067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790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D482-9532-4B1D-8947-F50E6DE87AC8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E013-3379-413B-A53F-5D2210E2EB2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39033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28443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73055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64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24004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16814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33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C7F67-ADE3-4A44-ACAA-411B7F1C9921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6BC2C-A4E5-441D-8F85-339ABE2E199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034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A3D41-61B3-4FA6-A604-D9F8AF5210B7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78661-BFFB-48BA-9D59-485313799B9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9799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398D-467B-4459-8C6D-8CE2836C879F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3E37-5342-412F-92A4-032A9FE36E0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8184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6821B-C19D-4345-9CA9-742C5ECA303F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2783-4F9C-418A-A3E7-F3FB2BD6AE5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7852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8337-EE7E-42A8-A54E-462214C2F6CA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4C25-5BB2-4569-9CA9-4C05F5946A5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9583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F71C-97D8-4625-929A-32B9A4CC3092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24A96-D431-48DA-956A-DFECDDACC1A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718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BC30-159D-4122-9C61-DDD52631D37D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049E8-C1B8-49C9-9DAF-CD6332004E4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5148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F3CF66-C092-461A-9954-46B133E79EC6}" type="datetimeFigureOut">
              <a:rPr lang="en-US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</a:defRPr>
            </a:lvl1pPr>
          </a:lstStyle>
          <a:p>
            <a:pPr>
              <a:defRPr/>
            </a:pPr>
            <a:fld id="{293B841E-C26F-473C-BBE3-E5FC2E2F8E4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9" r:id="rId1"/>
    <p:sldLayoutId id="2147485300" r:id="rId2"/>
    <p:sldLayoutId id="2147485301" r:id="rId3"/>
    <p:sldLayoutId id="2147485302" r:id="rId4"/>
    <p:sldLayoutId id="2147485303" r:id="rId5"/>
    <p:sldLayoutId id="2147485304" r:id="rId6"/>
    <p:sldLayoutId id="2147485305" r:id="rId7"/>
    <p:sldLayoutId id="2147485306" r:id="rId8"/>
    <p:sldLayoutId id="2147485307" r:id="rId9"/>
    <p:sldLayoutId id="2147485308" r:id="rId10"/>
    <p:sldLayoutId id="2147485309" r:id="rId11"/>
    <p:sldLayoutId id="2147485310" r:id="rId12"/>
    <p:sldLayoutId id="21474853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맑은 고딕" pitchFamily="34" charset="-127"/>
          <a:cs typeface="맑은 고딕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  <a:cs typeface="맑은 고딕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  <a:cs typeface="맑은 고딕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  <a:cs typeface="맑은 고딕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  <a:cs typeface="맑은 고딕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맑은 고딕" pitchFamily="34" charset="-127"/>
          <a:cs typeface="맑은 고딕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맑은 고딕" pitchFamily="34" charset="-127"/>
          <a:cs typeface="맑은 고딕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맑은 고딕" pitchFamily="34" charset="-127"/>
          <a:cs typeface="맑은 고딕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맑은 고딕" pitchFamily="34" charset="-127"/>
          <a:cs typeface="맑은 고딕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맑은 고딕" pitchFamily="34" charset="-127"/>
          <a:cs typeface="맑은 고딕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F3CF66-C092-461A-9954-46B133E79EC6}" type="datetimeFigureOut">
              <a:rPr lang="en-US" smtClean="0"/>
              <a:pPr>
                <a:defRPr/>
              </a:pPr>
              <a:t>3/31/2022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3B841E-C26F-473C-BBE3-E5FC2E2F8E4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26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13" r:id="rId1"/>
    <p:sldLayoutId id="2147485314" r:id="rId2"/>
    <p:sldLayoutId id="2147485315" r:id="rId3"/>
    <p:sldLayoutId id="2147485316" r:id="rId4"/>
    <p:sldLayoutId id="2147485317" r:id="rId5"/>
    <p:sldLayoutId id="2147485318" r:id="rId6"/>
    <p:sldLayoutId id="2147485319" r:id="rId7"/>
    <p:sldLayoutId id="2147485320" r:id="rId8"/>
    <p:sldLayoutId id="2147485321" r:id="rId9"/>
    <p:sldLayoutId id="2147485322" r:id="rId10"/>
    <p:sldLayoutId id="2147485323" r:id="rId11"/>
    <p:sldLayoutId id="214748532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dirty="0" smtClean="0"/>
              <a:t>График питания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2225"/>
              </p:ext>
            </p:extLst>
          </p:nvPr>
        </p:nvGraphicFramePr>
        <p:xfrm>
          <a:off x="611560" y="1556792"/>
          <a:ext cx="7920880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Класс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время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2 А,Б,В -3 А,Б</a:t>
                      </a:r>
                      <a:r>
                        <a:rPr lang="en-US" sz="3200" dirty="0" smtClean="0">
                          <a:effectLst/>
                        </a:rPr>
                        <a:t>,</a:t>
                      </a:r>
                      <a:r>
                        <a:rPr lang="ru-RU" sz="3200" dirty="0" smtClean="0">
                          <a:effectLst/>
                        </a:rPr>
                        <a:t>В,Г</a:t>
                      </a:r>
                      <a:r>
                        <a:rPr lang="ru-RU" sz="3200" baseline="0" dirty="0" smtClean="0">
                          <a:effectLst/>
                        </a:rPr>
                        <a:t> </a:t>
                      </a:r>
                      <a:r>
                        <a:rPr lang="ru-RU" sz="3200" dirty="0" smtClean="0">
                          <a:effectLst/>
                        </a:rPr>
                        <a:t>классы + ОВЗ 1-4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9-30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 АБВ ,4 АБВ классы + ОВЗ 1-4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10-25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9-11 классы + сотрудники + завтрак ОВЗ 5-8 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12-15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effectLst/>
                        </a:rPr>
                        <a:t>5-6 классы</a:t>
                      </a:r>
                      <a:endParaRPr lang="ru-RU" sz="3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13-10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7-8 </a:t>
                      </a:r>
                      <a:r>
                        <a:rPr lang="ru-RU" sz="3200" dirty="0" smtClean="0">
                          <a:effectLst/>
                        </a:rPr>
                        <a:t>классы+ обед ОВЗ 5-8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14-05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26405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6047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90696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979712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971600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496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61744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53732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67544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6405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56047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90696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475472" y="39330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3б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20384" y="39330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45232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637220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745075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637063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52432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44420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446480" y="3326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6366360" y="3326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450752" y="10527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370632" y="10527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7457299" y="174924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66360" y="174924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52432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44420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7524328" y="46531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444208" y="46531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3б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705784" y="2721888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987824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7777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7777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990168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4854264" y="6492366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011719" y="6427861"/>
            <a:ext cx="1047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</a:t>
            </a:r>
          </a:p>
        </p:txBody>
      </p:sp>
      <p:sp>
        <p:nvSpPr>
          <p:cNvPr id="84" name="Прямоугольник 83"/>
          <p:cNvSpPr/>
          <p:nvPr/>
        </p:nvSpPr>
        <p:spPr>
          <a:xfrm rot="16200000">
            <a:off x="-479331" y="1495556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rot="16200000">
            <a:off x="-321876" y="1397968"/>
            <a:ext cx="1047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862800" y="100737"/>
            <a:ext cx="49317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Первая 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смена - 9.30 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2а,б,в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классы и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3а,б,в, г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 (с ОВЗ с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1-4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завтрак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311288" y="1677895"/>
            <a:ext cx="455200" cy="310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26121" y="270892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766488" y="270892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2а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2827000" y="272188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2а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3836263" y="270892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2а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231579" y="374459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2б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2151097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2б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3146401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2б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4123873" y="372960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2б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130177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2б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42642" y="479715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2в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738440" y="5978976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3г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59450" y="598063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3г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720802" y="478786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2в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2800922" y="478786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2в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3936369" y="479715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2в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2804544" y="5978976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3г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936369" y="597627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3г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9" name="Двойная стрелка вверх/вниз 108"/>
          <p:cNvSpPr/>
          <p:nvPr/>
        </p:nvSpPr>
        <p:spPr>
          <a:xfrm>
            <a:off x="715767" y="3153936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Двойная стрелка вверх/вниз 109"/>
          <p:cNvSpPr/>
          <p:nvPr/>
        </p:nvSpPr>
        <p:spPr>
          <a:xfrm>
            <a:off x="686055" y="4188584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Двойная стрелка вверх/вниз 110"/>
          <p:cNvSpPr/>
          <p:nvPr/>
        </p:nvSpPr>
        <p:spPr>
          <a:xfrm>
            <a:off x="687768" y="5248280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043608" y="4236243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057592" y="3212976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043608" y="5295939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6578961" y="6091507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602785" y="540916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7634049" y="541029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3а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7682905" y="4684494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3а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634049" y="6104043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3а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6530105" y="320982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3б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6553929" y="2527483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7585193" y="2528619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6524937" y="3933056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3б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7585193" y="3222364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3б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6350996" y="1084094"/>
            <a:ext cx="9065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ОВЗ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6366360" y="384795"/>
            <a:ext cx="9065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ОВЗ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7433065" y="364014"/>
            <a:ext cx="9065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ОВЗ</a:t>
            </a:r>
          </a:p>
        </p:txBody>
      </p:sp>
      <p:sp>
        <p:nvSpPr>
          <p:cNvPr id="2" name="Стрелка углом 1"/>
          <p:cNvSpPr/>
          <p:nvPr/>
        </p:nvSpPr>
        <p:spPr>
          <a:xfrm>
            <a:off x="5676404" y="5678092"/>
            <a:ext cx="700801" cy="7143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трелка углом 2"/>
          <p:cNvSpPr/>
          <p:nvPr/>
        </p:nvSpPr>
        <p:spPr>
          <a:xfrm rot="5596735">
            <a:off x="540175" y="1870102"/>
            <a:ext cx="624691" cy="73542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углом вверх 3"/>
          <p:cNvSpPr/>
          <p:nvPr/>
        </p:nvSpPr>
        <p:spPr>
          <a:xfrm rot="16200000">
            <a:off x="4872509" y="5753260"/>
            <a:ext cx="594303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81432" y="1535618"/>
            <a:ext cx="2305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Свободные столы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97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2640592" y="4797152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60472" y="4797152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90696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10363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71600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496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61744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3732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45345" y="2721888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405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56047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90696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475472" y="39330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20384" y="39330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45232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1а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37220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1а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45075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637063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52432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1б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44420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1б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7446480" y="3326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ОВЗ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366360" y="3326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ОВЗ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450752" y="10527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370632" y="10527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ОВЗ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446480" y="17728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66360" y="17728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52432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1б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44420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1б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7524328" y="46531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1б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444208" y="46531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705784" y="2721888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987824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7777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4б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7777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990168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854264" y="6492366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011719" y="6427861"/>
            <a:ext cx="1047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</a:t>
            </a:r>
          </a:p>
        </p:txBody>
      </p:sp>
      <p:sp>
        <p:nvSpPr>
          <p:cNvPr id="84" name="Прямоугольник 83"/>
          <p:cNvSpPr/>
          <p:nvPr/>
        </p:nvSpPr>
        <p:spPr>
          <a:xfrm rot="16200000">
            <a:off x="-479331" y="1495556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rot="16200000">
            <a:off x="-321876" y="1397968"/>
            <a:ext cx="1047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1403648" y="332656"/>
            <a:ext cx="413177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Вторая </a:t>
            </a:r>
            <a:r>
              <a:rPr lang="ru-RU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смена 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10.25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1а,б,в  4а,б,в классы</a:t>
            </a: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Обед ОВЗ 1-4 классы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311288" y="1677895"/>
            <a:ext cx="455200" cy="310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925488" y="1628800"/>
            <a:ext cx="2305055" cy="369332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Свободные столы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59450" y="598063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9" name="Двойная стрелка вверх/вниз 108"/>
          <p:cNvSpPr/>
          <p:nvPr/>
        </p:nvSpPr>
        <p:spPr>
          <a:xfrm>
            <a:off x="715767" y="3153936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Двойная стрелка вверх/вниз 109"/>
          <p:cNvSpPr/>
          <p:nvPr/>
        </p:nvSpPr>
        <p:spPr>
          <a:xfrm>
            <a:off x="686055" y="4188584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Двойная стрелка вверх/вниз 110"/>
          <p:cNvSpPr/>
          <p:nvPr/>
        </p:nvSpPr>
        <p:spPr>
          <a:xfrm>
            <a:off x="687768" y="5248280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043608" y="4236243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057592" y="3212976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043608" y="5295939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2" name="Стрелка углом 1"/>
          <p:cNvSpPr/>
          <p:nvPr/>
        </p:nvSpPr>
        <p:spPr>
          <a:xfrm>
            <a:off x="5676404" y="5678092"/>
            <a:ext cx="700801" cy="7143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трелка углом 2"/>
          <p:cNvSpPr/>
          <p:nvPr/>
        </p:nvSpPr>
        <p:spPr>
          <a:xfrm rot="5596735">
            <a:off x="540175" y="1870102"/>
            <a:ext cx="624691" cy="73542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углом вверх 3"/>
          <p:cNvSpPr/>
          <p:nvPr/>
        </p:nvSpPr>
        <p:spPr>
          <a:xfrm rot="16200000">
            <a:off x="4872509" y="5753260"/>
            <a:ext cx="594303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7458094" y="2505864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1в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6390452" y="2505864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1в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6412276" y="3914274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60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26405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6047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90696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979712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971600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496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61744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3732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67544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405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56047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90696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475472" y="39330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20384" y="39330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45232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9в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37220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745075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637063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52432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44420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446480" y="3326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6366360" y="3326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450752" y="10527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6370632" y="10527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7446480" y="17728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ОВЗ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66360" y="17728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ОВЗ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52432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445647" y="5377804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7524328" y="46531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444208" y="46531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705784" y="2721888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987824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7777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7777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990168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004048" y="6525344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4612733" y="6460839"/>
            <a:ext cx="21449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ВХОД-выход</a:t>
            </a:r>
          </a:p>
        </p:txBody>
      </p:sp>
      <p:sp>
        <p:nvSpPr>
          <p:cNvPr id="84" name="Прямоугольник 83"/>
          <p:cNvSpPr/>
          <p:nvPr/>
        </p:nvSpPr>
        <p:spPr>
          <a:xfrm rot="16200000">
            <a:off x="-479331" y="1495556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rot="16200000">
            <a:off x="-870647" y="1417613"/>
            <a:ext cx="21449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ВХОД-выход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1918629" y="337414"/>
            <a:ext cx="32895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Третья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смена- 12.15 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9-11 классы + завтрак ОВЗ 5-8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сотрудники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311288" y="1657993"/>
            <a:ext cx="455200" cy="310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231579" y="374459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151097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617440" y="4828510"/>
            <a:ext cx="8640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777793" y="4826982"/>
            <a:ext cx="8349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130177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67544" y="4797152"/>
            <a:ext cx="7220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15269" y="5980638"/>
            <a:ext cx="79112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706240" y="5980638"/>
            <a:ext cx="71832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617440" y="6011996"/>
            <a:ext cx="8872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777792" y="6011996"/>
            <a:ext cx="86409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9" name="Двойная стрелка вверх/вниз 108"/>
          <p:cNvSpPr/>
          <p:nvPr/>
        </p:nvSpPr>
        <p:spPr>
          <a:xfrm>
            <a:off x="715767" y="3153936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Двойная стрелка вверх/вниз 109"/>
          <p:cNvSpPr/>
          <p:nvPr/>
        </p:nvSpPr>
        <p:spPr>
          <a:xfrm>
            <a:off x="686055" y="4188584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Двойная стрелка вверх/вниз 110"/>
          <p:cNvSpPr/>
          <p:nvPr/>
        </p:nvSpPr>
        <p:spPr>
          <a:xfrm>
            <a:off x="687768" y="5248280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043608" y="4236243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057592" y="3212976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043608" y="5295939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6578960" y="6091507"/>
            <a:ext cx="72934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366360" y="5409162"/>
            <a:ext cx="9419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10а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7490032" y="5404574"/>
            <a:ext cx="89839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682904" y="4684494"/>
            <a:ext cx="70551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7634048" y="6104043"/>
            <a:ext cx="75437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6530105" y="320982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6366360" y="2527483"/>
            <a:ext cx="73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ОВЗ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7585192" y="2528619"/>
            <a:ext cx="75437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ОВЗ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6524936" y="3933056"/>
            <a:ext cx="70551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трелка углом 3"/>
          <p:cNvSpPr/>
          <p:nvPr/>
        </p:nvSpPr>
        <p:spPr>
          <a:xfrm>
            <a:off x="5573988" y="5702021"/>
            <a:ext cx="720080" cy="78254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углом 4"/>
          <p:cNvSpPr/>
          <p:nvPr/>
        </p:nvSpPr>
        <p:spPr>
          <a:xfrm rot="5568432">
            <a:off x="457008" y="1723946"/>
            <a:ext cx="701342" cy="7513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трелка углом вверх 1"/>
          <p:cNvSpPr/>
          <p:nvPr/>
        </p:nvSpPr>
        <p:spPr>
          <a:xfrm rot="16200000">
            <a:off x="4961859" y="5861246"/>
            <a:ext cx="492737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51097" y="1593104"/>
            <a:ext cx="2305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Свободные столы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691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26405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6047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90696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979712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971600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496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61744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53732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31419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6405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56047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90696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475472" y="3933056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45232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637220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745075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637063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52432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44420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446480" y="3326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6366360" y="33265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752432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44420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7524328" y="465313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705784" y="2721888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987824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7777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7777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990168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004048" y="6525344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4612733" y="6460839"/>
            <a:ext cx="21449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ВХОД-выход</a:t>
            </a:r>
          </a:p>
        </p:txBody>
      </p:sp>
      <p:sp>
        <p:nvSpPr>
          <p:cNvPr id="84" name="Прямоугольник 83"/>
          <p:cNvSpPr/>
          <p:nvPr/>
        </p:nvSpPr>
        <p:spPr>
          <a:xfrm rot="16200000">
            <a:off x="-479331" y="1495556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rot="16200000">
            <a:off x="-870647" y="1417613"/>
            <a:ext cx="21449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ВХОД-выход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1377586" y="548680"/>
            <a:ext cx="38424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Четвёртая </a:t>
            </a:r>
            <a:r>
              <a:rPr lang="ru-RU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смена 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13.10  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5 -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классы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311288" y="1677895"/>
            <a:ext cx="455200" cy="310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925488" y="1628800"/>
            <a:ext cx="23050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Свободные столы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32657" y="2708920"/>
            <a:ext cx="74040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766488" y="270892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827000" y="272188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836263" y="270892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31579" y="374459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151097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146401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123873" y="372960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130177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42642" y="479715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738440" y="5978976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59450" y="598063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720802" y="478786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800922" y="478786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936369" y="479715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804544" y="5978976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936369" y="597627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9" name="Двойная стрелка вверх/вниз 108"/>
          <p:cNvSpPr/>
          <p:nvPr/>
        </p:nvSpPr>
        <p:spPr>
          <a:xfrm>
            <a:off x="715767" y="3153936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Двойная стрелка вверх/вниз 109"/>
          <p:cNvSpPr/>
          <p:nvPr/>
        </p:nvSpPr>
        <p:spPr>
          <a:xfrm>
            <a:off x="686055" y="4188584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Двойная стрелка вверх/вниз 110"/>
          <p:cNvSpPr/>
          <p:nvPr/>
        </p:nvSpPr>
        <p:spPr>
          <a:xfrm>
            <a:off x="687768" y="5248280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043608" y="4236243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057592" y="3212976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043608" y="5295939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6578961" y="6091507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602785" y="540916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7634049" y="541029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682905" y="4684494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7634049" y="6104043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6530105" y="320982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6553929" y="2527483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7585193" y="2528619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7585193" y="3222364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395352" y="462644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6395352" y="4658072"/>
            <a:ext cx="8563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6а-2ч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408767" y="3933056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7450752" y="17728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408767" y="1804889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433065" y="1008762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6387563" y="1008762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7612845" y="1833367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6366359" y="1833367"/>
            <a:ext cx="9065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5б-2ч 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Стрелка углом 1"/>
          <p:cNvSpPr/>
          <p:nvPr/>
        </p:nvSpPr>
        <p:spPr>
          <a:xfrm>
            <a:off x="5431591" y="5791328"/>
            <a:ext cx="708781" cy="739219"/>
          </a:xfrm>
          <a:prstGeom prst="bentArrow">
            <a:avLst>
              <a:gd name="adj1" fmla="val 25000"/>
              <a:gd name="adj2" fmla="val 2251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трелка углом 2"/>
          <p:cNvSpPr/>
          <p:nvPr/>
        </p:nvSpPr>
        <p:spPr>
          <a:xfrm rot="5400000">
            <a:off x="397657" y="1717493"/>
            <a:ext cx="864097" cy="6867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углом вверх 3"/>
          <p:cNvSpPr/>
          <p:nvPr/>
        </p:nvSpPr>
        <p:spPr>
          <a:xfrm rot="16200000">
            <a:off x="4710296" y="5814065"/>
            <a:ext cx="711070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0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26405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6047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90696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979712" y="373253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971600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496" y="371703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61744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537320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31419" y="2708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6405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56047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90696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452320" y="321297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6370632" y="24928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52432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444208" y="609329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446480" y="332656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6366360" y="332656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752432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444208" y="53732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7475472" y="387034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705784" y="2721888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987824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777792" y="4797152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777792" y="594928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990168" y="371092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004048" y="6525344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4612733" y="6460839"/>
            <a:ext cx="21449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ВХОД-выход</a:t>
            </a:r>
          </a:p>
        </p:txBody>
      </p:sp>
      <p:sp>
        <p:nvSpPr>
          <p:cNvPr id="84" name="Прямоугольник 83"/>
          <p:cNvSpPr/>
          <p:nvPr/>
        </p:nvSpPr>
        <p:spPr>
          <a:xfrm rot="16200000">
            <a:off x="-479331" y="1495556"/>
            <a:ext cx="1362312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rot="16200000">
            <a:off x="-870647" y="1417613"/>
            <a:ext cx="21449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ВХОД-выход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1186089" y="410761"/>
            <a:ext cx="44675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Пятая смена - 14.05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7-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 классы, обед ОВЗ 5-8 классы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311288" y="1677895"/>
            <a:ext cx="455200" cy="310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925488" y="1628800"/>
            <a:ext cx="23050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Свободные столы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32657" y="2708920"/>
            <a:ext cx="74040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766488" y="270892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7б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2827000" y="272188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7б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3836263" y="270892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7б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231579" y="374459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151097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146401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123873" y="372960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130177" y="371703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8в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42642" y="479715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7в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738440" y="5978976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7а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659450" y="598063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720802" y="478786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7в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2800922" y="4787860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7в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3936369" y="479715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7в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2804544" y="5978976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936369" y="597627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7а</a:t>
            </a:r>
          </a:p>
        </p:txBody>
      </p:sp>
      <p:sp>
        <p:nvSpPr>
          <p:cNvPr id="109" name="Двойная стрелка вверх/вниз 108"/>
          <p:cNvSpPr/>
          <p:nvPr/>
        </p:nvSpPr>
        <p:spPr>
          <a:xfrm>
            <a:off x="715767" y="3153936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Двойная стрелка вверх/вниз 109"/>
          <p:cNvSpPr/>
          <p:nvPr/>
        </p:nvSpPr>
        <p:spPr>
          <a:xfrm>
            <a:off x="686055" y="4188584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Двойная стрелка вверх/вниз 110"/>
          <p:cNvSpPr/>
          <p:nvPr/>
        </p:nvSpPr>
        <p:spPr>
          <a:xfrm>
            <a:off x="687768" y="5248280"/>
            <a:ext cx="183825" cy="55698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043608" y="4236243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057592" y="3212976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043608" y="5295939"/>
            <a:ext cx="639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2м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6578961" y="6091507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602785" y="540916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7634049" y="5410298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8б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7585193" y="3958302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7634049" y="6104043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8б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6395352" y="2527483"/>
            <a:ext cx="83510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ОВЗ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7585193" y="3222364"/>
            <a:ext cx="546942" cy="369332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387563" y="3870340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6524937" y="3948554"/>
            <a:ext cx="5469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6366360" y="177281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433065" y="1008762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6387563" y="3159648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ОВЗ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483016" y="1802815"/>
            <a:ext cx="7517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ОВЗ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Стрелка углом 1"/>
          <p:cNvSpPr/>
          <p:nvPr/>
        </p:nvSpPr>
        <p:spPr>
          <a:xfrm>
            <a:off x="5563409" y="5542542"/>
            <a:ext cx="792088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трелка углом 2"/>
          <p:cNvSpPr/>
          <p:nvPr/>
        </p:nvSpPr>
        <p:spPr>
          <a:xfrm rot="5400000">
            <a:off x="397657" y="1717493"/>
            <a:ext cx="864097" cy="6867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475472" y="2496125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ОВЗ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7468723" y="1740099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7627300" y="1818033"/>
            <a:ext cx="68911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ОВЗ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6366360" y="1008762"/>
            <a:ext cx="8640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углом вверх 3"/>
          <p:cNvSpPr/>
          <p:nvPr/>
        </p:nvSpPr>
        <p:spPr>
          <a:xfrm rot="16200000">
            <a:off x="4955727" y="5937999"/>
            <a:ext cx="493789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395352" y="460166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7468723" y="4601666"/>
            <a:ext cx="86409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8б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3013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11040</TotalTime>
  <Words>304</Words>
  <Application>Microsoft Office PowerPoint</Application>
  <PresentationFormat>Экран (4:3)</PresentationFormat>
  <Paragraphs>217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Custom Design</vt:lpstr>
      <vt:lpstr>Тема Office</vt:lpstr>
      <vt:lpstr>График питания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Учитель</cp:lastModifiedBy>
  <cp:revision>960</cp:revision>
  <cp:lastPrinted>2021-08-26T07:38:14Z</cp:lastPrinted>
  <dcterms:created xsi:type="dcterms:W3CDTF">2014-04-01T16:35:38Z</dcterms:created>
  <dcterms:modified xsi:type="dcterms:W3CDTF">2022-03-31T09:31:08Z</dcterms:modified>
</cp:coreProperties>
</file>